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07" r:id="rId2"/>
    <p:sldMasterId id="2147483720" r:id="rId3"/>
    <p:sldMasterId id="2147483732" r:id="rId4"/>
    <p:sldMasterId id="2147483744" r:id="rId5"/>
    <p:sldMasterId id="2147483756" r:id="rId6"/>
  </p:sldMasterIdLst>
  <p:notesMasterIdLst>
    <p:notesMasterId r:id="rId31"/>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15" autoAdjust="0"/>
    <p:restoredTop sz="94660"/>
  </p:normalViewPr>
  <p:slideViewPr>
    <p:cSldViewPr snapToGrid="0">
      <p:cViewPr varScale="1">
        <p:scale>
          <a:sx n="89" d="100"/>
          <a:sy n="89" d="100"/>
        </p:scale>
        <p:origin x="120" y="126"/>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jpeg"/><Relationship Id="rId5" Type="http://schemas.openxmlformats.org/officeDocument/2006/relationships/image" Target="../media/image33.png"/><Relationship Id="rId4"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61160F-38BC-44A7-9610-5C3A5143434A}" type="doc">
      <dgm:prSet loTypeId="urn:microsoft.com/office/officeart/2005/8/layout/matrix1" loCatId="matrix" qsTypeId="urn:microsoft.com/office/officeart/2005/8/quickstyle/simple3" qsCatId="simple" csTypeId="urn:microsoft.com/office/officeart/2005/8/colors/accent1_2" csCatId="accent1" phldr="1"/>
      <dgm:spPr/>
      <dgm:t>
        <a:bodyPr/>
        <a:lstStyle/>
        <a:p>
          <a:endParaRPr lang="zh-TW" altLang="en-US"/>
        </a:p>
      </dgm:t>
    </dgm:pt>
    <dgm:pt modelId="{BB4BE558-DF6A-4011-9C83-E1F37B18393C}">
      <dgm:prSet phldrT="[文字]" custT="1"/>
      <dgm:spPr>
        <a:blipFill dpi="0" rotWithShape="0">
          <a:blip xmlns:r="http://schemas.openxmlformats.org/officeDocument/2006/relationships" r:embed="rId1">
            <a:alphaModFix amt="81000"/>
          </a:blip>
          <a:srcRect/>
          <a:tile tx="0" ty="0" sx="100000" sy="100000" flip="none" algn="tl"/>
        </a:blipFill>
      </dgm:spPr>
      <dgm:t>
        <a:bodyPr/>
        <a:lstStyle/>
        <a:p>
          <a:r>
            <a:rPr lang="zh-HK" sz="3600" b="1" i="0" u="sng" dirty="0" smtClean="0">
              <a:solidFill>
                <a:srgbClr val="000000"/>
              </a:solidFill>
              <a:effectLst>
                <a:outerShdw blurRad="38100" dist="38100" dir="2700000" algn="tl">
                  <a:srgbClr val="000000">
                    <a:alpha val="43137"/>
                  </a:srgbClr>
                </a:outerShdw>
              </a:effectLst>
              <a:ea typeface="SimSun" pitchFamily="18" charset="0"/>
            </a:rPr>
            <a:t>200,000 ED</a:t>
          </a:r>
        </a:p>
      </dgm:t>
    </dgm:pt>
    <dgm:pt modelId="{78C683DC-F8B5-4C59-BAEA-F3AFBE43D05B}" type="parTrans" cxnId="{6D651993-5642-494F-8CDD-A500BF7A7064}">
      <dgm:prSet/>
      <dgm:spPr/>
      <dgm:t>
        <a:bodyPr/>
        <a:lstStyle/>
        <a:p>
          <a:endParaRPr lang="zh-TW" altLang="en-US"/>
        </a:p>
      </dgm:t>
    </dgm:pt>
    <dgm:pt modelId="{D300924E-A829-4344-B7C9-5AAA03D8DB8D}" type="sibTrans" cxnId="{6D651993-5642-494F-8CDD-A500BF7A7064}">
      <dgm:prSet/>
      <dgm:spPr/>
      <dgm:t>
        <a:bodyPr/>
        <a:lstStyle/>
        <a:p>
          <a:endParaRPr lang="zh-TW" altLang="en-US"/>
        </a:p>
      </dgm:t>
    </dgm:pt>
    <dgm:pt modelId="{109E9F8A-0DA2-45D6-AFA3-6077B0A58F3E}">
      <dgm:prSet phldrT="[文字]" custT="1"/>
      <dgm:spPr>
        <a:blipFill rotWithShape="0">
          <a:blip xmlns:r="http://schemas.openxmlformats.org/officeDocument/2006/relationships" r:embed="rId2"/>
          <a:stretch>
            <a:fillRect/>
          </a:stretch>
        </a:blipFill>
        <a:scene3d>
          <a:camera prst="orthographicFront"/>
          <a:lightRig rig="flat" dir="t"/>
        </a:scene3d>
        <a:sp3d>
          <a:bevelT w="139700" prst="cross"/>
        </a:sp3d>
      </dgm:spPr>
      <dgm:t>
        <a:bodyPr/>
        <a:lstStyle/>
        <a:p>
          <a:pPr algn="ctr"/>
          <a:endParaRPr lang="en-US" altLang="zh-TW" sz="1400" dirty="0"/>
        </a:p>
        <a:p>
          <a:pPr algn="ctr"/>
          <a:endParaRPr lang="en-US" altLang="zh-TW" sz="1400" dirty="0"/>
        </a:p>
        <a:p>
          <a:pPr algn="ctr"/>
          <a:endParaRPr lang="en-US" altLang="zh-TW" sz="1600" dirty="0"/>
        </a:p>
        <a:p>
          <a:pPr algn="ctr"/>
          <a:r>
            <a:rPr lang="zh-HK" sz="1600" b="1" i="0" dirty="0" smtClean="0">
              <a:solidFill>
                <a:srgbClr val="FFFFFF"/>
              </a:solidFill>
              <a:effectLst>
                <a:outerShdw blurRad="38100" dist="38100" dir="2700000" algn="tl">
                  <a:srgbClr val="000000">
                    <a:alpha val="43137"/>
                  </a:srgbClr>
                </a:outerShdw>
              </a:effectLst>
              <a:ea typeface="SimSun" pitchFamily="18" charset="0"/>
            </a:rPr>
            <a:t>Housing</a:t>
          </a:r>
        </a:p>
        <a:p>
          <a:pPr algn="ctr"/>
          <a:r>
            <a:rPr lang="zh-HK" sz="1600" b="1" i="0" dirty="0" smtClean="0">
              <a:solidFill>
                <a:srgbClr val="FFFFFF"/>
              </a:solidFill>
              <a:effectLst>
                <a:outerShdw blurRad="38100" dist="38100" dir="2700000" algn="tl">
                  <a:srgbClr val="000000">
                    <a:alpha val="43137"/>
                  </a:srgbClr>
                </a:outerShdw>
              </a:effectLst>
              <a:ea typeface="SimSun" pitchFamily="18" charset="0"/>
            </a:rPr>
            <a:t>Vehicle(transportation)</a:t>
          </a:r>
        </a:p>
        <a:p>
          <a:pPr algn="ctr"/>
          <a:r>
            <a:rPr lang="zh-HK" sz="1600" b="1" i="0" dirty="0" smtClean="0">
              <a:solidFill>
                <a:srgbClr val="FFFFFF"/>
              </a:solidFill>
              <a:effectLst>
                <a:outerShdw blurRad="38100" dist="38100" dir="2700000" algn="tl">
                  <a:srgbClr val="000000">
                    <a:alpha val="43137"/>
                  </a:srgbClr>
                </a:outerShdw>
              </a:effectLst>
              <a:ea typeface="SimSun" pitchFamily="18" charset="0"/>
            </a:rPr>
            <a:t>Debt / Investment / Education</a:t>
          </a:r>
        </a:p>
        <a:p>
          <a:pPr algn="ctr"/>
          <a:r>
            <a:rPr lang="zh-HK" sz="1600" b="1" i="0" dirty="0" smtClean="0">
              <a:solidFill>
                <a:srgbClr val="FFFFFF"/>
              </a:solidFill>
              <a:effectLst>
                <a:outerShdw blurRad="38100" dist="38100" dir="2700000" algn="tl">
                  <a:srgbClr val="000000">
                    <a:alpha val="43137"/>
                  </a:srgbClr>
                </a:outerShdw>
              </a:effectLst>
              <a:ea typeface="SimSun" pitchFamily="18" charset="0"/>
            </a:rPr>
            <a:t>Travel </a:t>
          </a:r>
        </a:p>
        <a:p>
          <a:pPr algn="ctr"/>
          <a:r>
            <a:rPr lang="zh-HK" sz="1600" b="1" i="0" dirty="0" smtClean="0">
              <a:solidFill>
                <a:srgbClr val="FFFFFF"/>
              </a:solidFill>
              <a:effectLst>
                <a:outerShdw blurRad="38100" dist="38100" dir="2700000" algn="tl">
                  <a:srgbClr val="000000">
                    <a:alpha val="43137"/>
                  </a:srgbClr>
                </a:outerShdw>
              </a:effectLst>
              <a:ea typeface="SimSun" pitchFamily="18" charset="0"/>
            </a:rPr>
            <a:t>Four-person expenses </a:t>
          </a:r>
        </a:p>
        <a:p>
          <a:pPr algn="ctr"/>
          <a:r>
            <a:rPr lang="zh-HK" sz="1600" b="1" i="0" dirty="0" smtClean="0">
              <a:solidFill>
                <a:srgbClr val="FFFFFF"/>
              </a:solidFill>
              <a:effectLst>
                <a:outerShdw blurRad="38100" dist="38100" dir="2700000" algn="tl">
                  <a:srgbClr val="000000">
                    <a:alpha val="43137"/>
                  </a:srgbClr>
                </a:outerShdw>
              </a:effectLst>
              <a:ea typeface="SimSun" pitchFamily="18" charset="0"/>
            </a:rPr>
            <a:t>Insurance </a:t>
          </a:r>
        </a:p>
        <a:p>
          <a:pPr algn="ctr"/>
          <a:r>
            <a:rPr lang="zh-HK" sz="1600" b="1" i="0" dirty="0" smtClean="0">
              <a:solidFill>
                <a:srgbClr val="FFFFFF"/>
              </a:solidFill>
              <a:effectLst>
                <a:outerShdw blurRad="38100" dist="38100" dir="2700000" algn="tl">
                  <a:srgbClr val="000000">
                    <a:alpha val="43137"/>
                  </a:srgbClr>
                </a:outerShdw>
              </a:effectLst>
              <a:ea typeface="SimSun" pitchFamily="18" charset="0"/>
            </a:rPr>
            <a:t>Family expense </a:t>
          </a:r>
        </a:p>
      </dgm:t>
    </dgm:pt>
    <dgm:pt modelId="{811EFFFB-88C3-4329-A212-46DCF825EB56}" type="parTrans" cxnId="{0D850C73-526C-488F-B55D-96F29702CB6C}">
      <dgm:prSet/>
      <dgm:spPr/>
      <dgm:t>
        <a:bodyPr/>
        <a:lstStyle/>
        <a:p>
          <a:endParaRPr lang="zh-TW" altLang="en-US"/>
        </a:p>
      </dgm:t>
    </dgm:pt>
    <dgm:pt modelId="{9F4D11E5-AD4A-4AA2-B96C-CE73B9B73051}" type="sibTrans" cxnId="{0D850C73-526C-488F-B55D-96F29702CB6C}">
      <dgm:prSet/>
      <dgm:spPr/>
      <dgm:t>
        <a:bodyPr/>
        <a:lstStyle/>
        <a:p>
          <a:endParaRPr lang="zh-TW" altLang="en-US"/>
        </a:p>
      </dgm:t>
    </dgm:pt>
    <dgm:pt modelId="{5AD252BD-9D45-442F-BA7F-D59B44CEDDFD}">
      <dgm:prSet phldrT="[文字]" custT="1"/>
      <dgm:spPr>
        <a:blipFill rotWithShape="0">
          <a:blip xmlns:r="http://schemas.openxmlformats.org/officeDocument/2006/relationships" r:embed="rId3"/>
          <a:stretch>
            <a:fillRect/>
          </a:stretch>
        </a:blipFill>
        <a:scene3d>
          <a:camera prst="orthographicFront"/>
          <a:lightRig rig="flat" dir="t"/>
        </a:scene3d>
        <a:sp3d>
          <a:bevelT w="139700" prst="cross"/>
        </a:sp3d>
      </dgm:spPr>
      <dgm:t>
        <a:bodyPr/>
        <a:lstStyle/>
        <a:p>
          <a:pPr algn="ctr"/>
          <a:r>
            <a:rPr lang="zh-HK" sz="1600" b="1" i="0" dirty="0" smtClean="0">
              <a:solidFill>
                <a:srgbClr val="FFFFFF"/>
              </a:solidFill>
              <a:effectLst>
                <a:outerShdw blurRad="38100" dist="38100" dir="2700000" algn="tl">
                  <a:srgbClr val="000000">
                    <a:alpha val="43137"/>
                  </a:srgbClr>
                </a:outerShdw>
              </a:effectLst>
              <a:ea typeface="SimSun" pitchFamily="18" charset="0"/>
            </a:rPr>
            <a:t>The couples finish the short-term missions around the world</a:t>
          </a:r>
        </a:p>
        <a:p>
          <a:pPr algn="l"/>
          <a:r>
            <a:rPr lang="en-US" altLang="zh-HK" sz="1600" b="1" i="0" dirty="0" smtClean="0">
              <a:solidFill>
                <a:srgbClr val="FFFFFF"/>
              </a:solidFill>
              <a:effectLst>
                <a:outerShdw blurRad="38100" dist="38100" dir="2700000" algn="tl">
                  <a:srgbClr val="000000">
                    <a:alpha val="43137"/>
                  </a:srgbClr>
                </a:outerShdw>
              </a:effectLst>
              <a:ea typeface="SimSun" pitchFamily="18" charset="0"/>
            </a:rPr>
            <a:t>	        </a:t>
          </a:r>
          <a:r>
            <a:rPr lang="zh-HK" sz="1600" b="1" i="0" dirty="0" smtClean="0">
              <a:solidFill>
                <a:srgbClr val="FFFFFF"/>
              </a:solidFill>
              <a:effectLst>
                <a:outerShdw blurRad="38100" dist="38100" dir="2700000" algn="tl">
                  <a:srgbClr val="000000">
                    <a:alpha val="43137"/>
                  </a:srgbClr>
                </a:outerShdw>
              </a:effectLst>
              <a:ea typeface="SimSun" pitchFamily="18" charset="0"/>
            </a:rPr>
            <a:t>Children can go travel once a year</a:t>
          </a:r>
        </a:p>
        <a:p>
          <a:pPr algn="l"/>
          <a:r>
            <a:rPr lang="en-US" altLang="zh-HK" sz="1600" b="1" i="0" dirty="0" smtClean="0">
              <a:solidFill>
                <a:srgbClr val="FFFFFF"/>
              </a:solidFill>
              <a:effectLst>
                <a:outerShdw blurRad="38100" dist="38100" dir="2700000" algn="tl">
                  <a:srgbClr val="000000">
                    <a:alpha val="43137"/>
                  </a:srgbClr>
                </a:outerShdw>
              </a:effectLst>
              <a:ea typeface="SimSun" pitchFamily="18" charset="0"/>
            </a:rPr>
            <a:t>	         </a:t>
          </a:r>
          <a:r>
            <a:rPr lang="zh-HK" sz="1600" b="1" i="0" dirty="0" smtClean="0">
              <a:solidFill>
                <a:srgbClr val="FFFFFF"/>
              </a:solidFill>
              <a:effectLst>
                <a:outerShdw blurRad="38100" dist="38100" dir="2700000" algn="tl">
                  <a:srgbClr val="000000">
                    <a:alpha val="43137"/>
                  </a:srgbClr>
                </a:outerShdw>
              </a:effectLst>
              <a:ea typeface="SimSun" pitchFamily="18" charset="0"/>
            </a:rPr>
            <a:t>Parents can go travel once a year</a:t>
          </a:r>
        </a:p>
        <a:p>
          <a:pPr algn="l"/>
          <a:r>
            <a:rPr lang="en-US" altLang="zh-HK" sz="1600" b="1" i="0" dirty="0" smtClean="0">
              <a:solidFill>
                <a:srgbClr val="FFFFFF"/>
              </a:solidFill>
              <a:effectLst>
                <a:outerShdw blurRad="38100" dist="38100" dir="2700000" algn="tl">
                  <a:srgbClr val="000000">
                    <a:alpha val="43137"/>
                  </a:srgbClr>
                </a:outerShdw>
              </a:effectLst>
              <a:ea typeface="SimSun" pitchFamily="18" charset="0"/>
            </a:rPr>
            <a:t>	            </a:t>
          </a:r>
          <a:r>
            <a:rPr lang="zh-HK" sz="1600" b="1" i="0" dirty="0" smtClean="0">
              <a:solidFill>
                <a:srgbClr val="FFFFFF"/>
              </a:solidFill>
              <a:effectLst>
                <a:outerShdw blurRad="38100" dist="38100" dir="2700000" algn="tl">
                  <a:srgbClr val="000000">
                    <a:alpha val="43137"/>
                  </a:srgbClr>
                </a:outerShdw>
              </a:effectLst>
              <a:ea typeface="SimSun" pitchFamily="18" charset="0"/>
            </a:rPr>
            <a:t>Siblings = gathering in festivals</a:t>
          </a:r>
        </a:p>
        <a:p>
          <a:pPr algn="l"/>
          <a:r>
            <a:rPr lang="en-US" altLang="zh-HK" sz="1600" b="1" i="0" dirty="0" smtClean="0">
              <a:solidFill>
                <a:srgbClr val="FFFFFF"/>
              </a:solidFill>
              <a:effectLst>
                <a:outerShdw blurRad="38100" dist="38100" dir="2700000" algn="tl">
                  <a:srgbClr val="000000">
                    <a:alpha val="43137"/>
                  </a:srgbClr>
                </a:outerShdw>
              </a:effectLst>
              <a:ea typeface="SimSun" pitchFamily="18" charset="0"/>
            </a:rPr>
            <a:t>             </a:t>
          </a:r>
          <a:r>
            <a:rPr lang="zh-HK" sz="1600" b="1" i="0" dirty="0" smtClean="0">
              <a:solidFill>
                <a:srgbClr val="FFFFFF"/>
              </a:solidFill>
              <a:effectLst>
                <a:outerShdw blurRad="38100" dist="38100" dir="2700000" algn="tl">
                  <a:srgbClr val="000000">
                    <a:alpha val="43137"/>
                  </a:srgbClr>
                </a:outerShdw>
              </a:effectLst>
              <a:ea typeface="SimSun" pitchFamily="18" charset="0"/>
            </a:rPr>
            <a:t>Friends/Partners = Go travel every year</a:t>
          </a:r>
        </a:p>
      </dgm:t>
    </dgm:pt>
    <dgm:pt modelId="{03DB85F9-074F-4AAA-B811-850F79D6C03A}" type="parTrans" cxnId="{C6933591-FF6A-4987-B1C4-983D9428836A}">
      <dgm:prSet/>
      <dgm:spPr/>
      <dgm:t>
        <a:bodyPr/>
        <a:lstStyle/>
        <a:p>
          <a:endParaRPr lang="zh-TW" altLang="en-US"/>
        </a:p>
      </dgm:t>
    </dgm:pt>
    <dgm:pt modelId="{9F3DC2AF-E740-44DE-A9DA-455034AFC395}" type="sibTrans" cxnId="{C6933591-FF6A-4987-B1C4-983D9428836A}">
      <dgm:prSet/>
      <dgm:spPr/>
      <dgm:t>
        <a:bodyPr/>
        <a:lstStyle/>
        <a:p>
          <a:endParaRPr lang="zh-TW" altLang="en-US"/>
        </a:p>
      </dgm:t>
    </dgm:pt>
    <dgm:pt modelId="{F51D6BF7-C646-4775-87BA-6FD34C2457DF}">
      <dgm:prSet phldrT="[文字]" custT="1"/>
      <dgm:spPr>
        <a:blipFill rotWithShape="0">
          <a:blip xmlns:r="http://schemas.openxmlformats.org/officeDocument/2006/relationships" r:embed="rId4"/>
          <a:stretch>
            <a:fillRect/>
          </a:stretch>
        </a:blipFill>
        <a:scene3d>
          <a:camera prst="orthographicFront"/>
          <a:lightRig rig="flat" dir="t"/>
        </a:scene3d>
        <a:sp3d>
          <a:bevelT w="139700" prst="cross"/>
        </a:sp3d>
      </dgm:spPr>
      <dgm:t>
        <a:bodyPr/>
        <a:lstStyle/>
        <a:p>
          <a:r>
            <a:rPr lang="zh-HK" sz="1600" b="1" i="0" dirty="0" smtClean="0">
              <a:solidFill>
                <a:srgbClr val="FFFFFF"/>
              </a:solidFill>
              <a:effectLst>
                <a:outerShdw blurRad="38100" dist="38100" dir="2700000" algn="tl">
                  <a:srgbClr val="000000">
                    <a:alpha val="43137"/>
                  </a:srgbClr>
                </a:outerShdw>
              </a:effectLst>
              <a:ea typeface="SimSun" pitchFamily="18" charset="0"/>
            </a:rPr>
            <a:t>*Bachelor(Psychology)</a:t>
          </a:r>
        </a:p>
        <a:p>
          <a:r>
            <a:rPr lang="zh-HK" sz="1600" b="1" i="0" dirty="0" smtClean="0">
              <a:solidFill>
                <a:srgbClr val="FFFFFF"/>
              </a:solidFill>
              <a:effectLst>
                <a:outerShdw blurRad="38100" dist="38100" dir="2700000" algn="tl">
                  <a:srgbClr val="000000">
                    <a:alpha val="43137"/>
                  </a:srgbClr>
                </a:outerShdw>
              </a:effectLst>
              <a:ea typeface="SimSun" pitchFamily="18" charset="0"/>
            </a:rPr>
            <a:t>New skill</a:t>
          </a:r>
        </a:p>
        <a:p>
          <a:r>
            <a:rPr lang="zh-HK" sz="1600" b="1" i="0" dirty="0" smtClean="0">
              <a:solidFill>
                <a:srgbClr val="FFFFFF"/>
              </a:solidFill>
              <a:effectLst>
                <a:outerShdw blurRad="38100" dist="38100" dir="2700000" algn="tl">
                  <a:srgbClr val="000000">
                    <a:alpha val="43137"/>
                  </a:srgbClr>
                </a:outerShdw>
              </a:effectLst>
              <a:ea typeface="SimSun" pitchFamily="18" charset="0"/>
            </a:rPr>
            <a:t>*New hobby(Dancing)</a:t>
          </a:r>
        </a:p>
        <a:p>
          <a:r>
            <a:rPr lang="zh-HK" sz="1600" b="1" i="0" dirty="0" smtClean="0">
              <a:solidFill>
                <a:srgbClr val="FFFFFF"/>
              </a:solidFill>
              <a:effectLst>
                <a:outerShdw blurRad="38100" dist="38100" dir="2700000" algn="tl">
                  <a:srgbClr val="000000">
                    <a:alpha val="43137"/>
                  </a:srgbClr>
                </a:outerShdw>
              </a:effectLst>
              <a:ea typeface="SimSun" pitchFamily="18" charset="0"/>
            </a:rPr>
            <a:t>*Musical equipment(Drum)</a:t>
          </a:r>
        </a:p>
        <a:p>
          <a:endParaRPr lang="en-US" altLang="zh-TW" sz="1600" dirty="0">
            <a:solidFill>
              <a:srgbClr val="002060"/>
            </a:solidFill>
          </a:endParaRPr>
        </a:p>
        <a:p>
          <a:endParaRPr lang="en-US" altLang="zh-TW" sz="800" dirty="0"/>
        </a:p>
        <a:p>
          <a:endParaRPr lang="en-US" altLang="zh-TW" sz="800" dirty="0"/>
        </a:p>
        <a:p>
          <a:endParaRPr lang="zh-TW" altLang="en-US" sz="800" dirty="0"/>
        </a:p>
      </dgm:t>
    </dgm:pt>
    <dgm:pt modelId="{C12178FE-96B0-40AB-9F0C-7223DF1B1BD3}" type="parTrans" cxnId="{5F44CDC8-422D-4886-AECD-4274293D6909}">
      <dgm:prSet/>
      <dgm:spPr/>
      <dgm:t>
        <a:bodyPr/>
        <a:lstStyle/>
        <a:p>
          <a:endParaRPr lang="zh-TW" altLang="en-US"/>
        </a:p>
      </dgm:t>
    </dgm:pt>
    <dgm:pt modelId="{89529FE4-84B5-4713-A7B5-DAC44328AB09}" type="sibTrans" cxnId="{5F44CDC8-422D-4886-AECD-4274293D6909}">
      <dgm:prSet/>
      <dgm:spPr/>
      <dgm:t>
        <a:bodyPr/>
        <a:lstStyle/>
        <a:p>
          <a:endParaRPr lang="zh-TW" altLang="en-US"/>
        </a:p>
      </dgm:t>
    </dgm:pt>
    <dgm:pt modelId="{2CBE5D21-0BB9-431D-9054-F084C7FE016E}">
      <dgm:prSet phldrT="[文字]" custT="1"/>
      <dgm:spPr>
        <a:blipFill rotWithShape="0">
          <a:blip xmlns:r="http://schemas.openxmlformats.org/officeDocument/2006/relationships" r:embed="rId5"/>
          <a:stretch>
            <a:fillRect/>
          </a:stretch>
        </a:blipFill>
        <a:scene3d>
          <a:camera prst="orthographicFront"/>
          <a:lightRig rig="flat" dir="t"/>
        </a:scene3d>
        <a:sp3d>
          <a:bevelT w="139700" prst="cross"/>
        </a:sp3d>
      </dgm:spPr>
      <dgm:t>
        <a:bodyPr/>
        <a:lstStyle/>
        <a:p>
          <a:pPr algn="l"/>
          <a:r>
            <a:rPr lang="en-US" altLang="zh-HK" sz="1600" b="1" i="0" dirty="0" smtClean="0">
              <a:solidFill>
                <a:srgbClr val="FFFFFF"/>
              </a:solidFill>
              <a:effectLst>
                <a:outerShdw blurRad="38100" dist="38100" dir="2700000" algn="tl">
                  <a:srgbClr val="000000">
                    <a:alpha val="43137"/>
                  </a:srgbClr>
                </a:outerShdw>
              </a:effectLst>
              <a:ea typeface="SimSun" pitchFamily="18" charset="0"/>
            </a:rPr>
            <a:t>		            </a:t>
          </a:r>
          <a:r>
            <a:rPr lang="zh-HK" sz="1600" b="1" i="0" dirty="0" smtClean="0">
              <a:solidFill>
                <a:srgbClr val="FFFFFF"/>
              </a:solidFill>
              <a:effectLst>
                <a:outerShdw blurRad="38100" dist="38100" dir="2700000" algn="tl">
                  <a:srgbClr val="000000">
                    <a:alpha val="43137"/>
                  </a:srgbClr>
                </a:outerShdw>
              </a:effectLst>
              <a:ea typeface="SimSun" pitchFamily="18" charset="0"/>
            </a:rPr>
            <a:t>Mission </a:t>
          </a:r>
        </a:p>
        <a:p>
          <a:pPr algn="l"/>
          <a:r>
            <a:rPr lang="en-US" altLang="zh-HK" sz="1600" b="1" i="0" dirty="0" smtClean="0">
              <a:solidFill>
                <a:srgbClr val="FFFFFF"/>
              </a:solidFill>
              <a:effectLst>
                <a:outerShdw blurRad="38100" dist="38100" dir="2700000" algn="tl">
                  <a:srgbClr val="000000">
                    <a:alpha val="43137"/>
                  </a:srgbClr>
                </a:outerShdw>
              </a:effectLst>
              <a:ea typeface="SimSun" pitchFamily="18" charset="0"/>
            </a:rPr>
            <a:t>  </a:t>
          </a:r>
          <a:r>
            <a:rPr lang="zh-HK" sz="1600" b="1" i="0" dirty="0" smtClean="0">
              <a:solidFill>
                <a:srgbClr val="FFFFFF"/>
              </a:solidFill>
              <a:effectLst>
                <a:outerShdw blurRad="38100" dist="38100" dir="2700000" algn="tl">
                  <a:srgbClr val="000000">
                    <a:alpha val="43137"/>
                  </a:srgbClr>
                </a:outerShdw>
              </a:effectLst>
              <a:ea typeface="SimSun" pitchFamily="18" charset="0"/>
            </a:rPr>
            <a:t>*The Faith, Hope and Love Endowment Fund : </a:t>
          </a:r>
          <a:endParaRPr lang="en-US" altLang="zh-HK" sz="1600" b="1" i="0" dirty="0" smtClean="0">
            <a:solidFill>
              <a:srgbClr val="FFFFFF"/>
            </a:solidFill>
            <a:effectLst>
              <a:outerShdw blurRad="38100" dist="38100" dir="2700000" algn="tl">
                <a:srgbClr val="000000">
                  <a:alpha val="43137"/>
                </a:srgbClr>
              </a:outerShdw>
            </a:effectLst>
            <a:ea typeface="SimSun" pitchFamily="18" charset="0"/>
          </a:endParaRPr>
        </a:p>
        <a:p>
          <a:pPr algn="l"/>
          <a:r>
            <a:rPr lang="en-US" altLang="zh-HK" sz="1600" b="1" i="0" dirty="0" smtClean="0">
              <a:solidFill>
                <a:srgbClr val="FFFFFF"/>
              </a:solidFill>
              <a:effectLst>
                <a:outerShdw blurRad="38100" dist="38100" dir="2700000" algn="tl">
                  <a:srgbClr val="000000">
                    <a:alpha val="43137"/>
                  </a:srgbClr>
                </a:outerShdw>
              </a:effectLst>
              <a:ea typeface="SimSun" pitchFamily="18" charset="0"/>
            </a:rPr>
            <a:t>   </a:t>
          </a:r>
          <a:r>
            <a:rPr lang="zh-HK" sz="1600" b="1" i="0" dirty="0" smtClean="0">
              <a:solidFill>
                <a:srgbClr val="FFFFFF"/>
              </a:solidFill>
              <a:effectLst>
                <a:outerShdw blurRad="38100" dist="38100" dir="2700000" algn="tl">
                  <a:srgbClr val="000000">
                    <a:alpha val="43137"/>
                  </a:srgbClr>
                </a:outerShdw>
              </a:effectLst>
              <a:ea typeface="SimSun" pitchFamily="18" charset="0"/>
            </a:rPr>
            <a:t>with man, with heart and with good service</a:t>
          </a:r>
        </a:p>
        <a:p>
          <a:pPr algn="l"/>
          <a:r>
            <a:rPr lang="en-US" altLang="zh-HK" sz="1600" b="1" i="0" dirty="0" smtClean="0">
              <a:solidFill>
                <a:srgbClr val="FFFFFF"/>
              </a:solidFill>
              <a:effectLst>
                <a:outerShdw blurRad="38100" dist="38100" dir="2700000" algn="tl">
                  <a:srgbClr val="000000">
                    <a:alpha val="43137"/>
                  </a:srgbClr>
                </a:outerShdw>
              </a:effectLst>
              <a:ea typeface="SimSun" pitchFamily="18" charset="0"/>
            </a:rPr>
            <a:t>	  </a:t>
          </a:r>
          <a:r>
            <a:rPr lang="zh-HK" sz="1600" b="1" i="0" dirty="0" smtClean="0">
              <a:solidFill>
                <a:srgbClr val="FFFFFF"/>
              </a:solidFill>
              <a:effectLst>
                <a:outerShdw blurRad="38100" dist="38100" dir="2700000" algn="tl">
                  <a:srgbClr val="000000">
                    <a:alpha val="43137"/>
                  </a:srgbClr>
                </a:outerShdw>
              </a:effectLst>
              <a:ea typeface="SimSun" pitchFamily="18" charset="0"/>
            </a:rPr>
            <a:t>Live out a bigger mission</a:t>
          </a:r>
        </a:p>
        <a:p>
          <a:pPr algn="l"/>
          <a:endParaRPr lang="en-US" altLang="zh-TW" sz="800" dirty="0">
            <a:solidFill>
              <a:schemeClr val="bg2"/>
            </a:solidFill>
          </a:endParaRPr>
        </a:p>
        <a:p>
          <a:pPr algn="l"/>
          <a:endParaRPr lang="en-US" altLang="zh-TW" sz="800" dirty="0">
            <a:solidFill>
              <a:schemeClr val="bg2"/>
            </a:solidFill>
          </a:endParaRPr>
        </a:p>
        <a:p>
          <a:pPr algn="l"/>
          <a:endParaRPr lang="en-US" altLang="zh-TW" sz="800" dirty="0"/>
        </a:p>
      </dgm:t>
    </dgm:pt>
    <dgm:pt modelId="{8D528567-3557-437D-96D1-083EC3988B4D}" type="parTrans" cxnId="{1BE44EA0-901C-4BD6-A229-439A561CF27E}">
      <dgm:prSet/>
      <dgm:spPr/>
      <dgm:t>
        <a:bodyPr/>
        <a:lstStyle/>
        <a:p>
          <a:endParaRPr lang="zh-TW" altLang="en-US"/>
        </a:p>
      </dgm:t>
    </dgm:pt>
    <dgm:pt modelId="{ECA75926-2285-44B7-963E-ED5B6E99FCAC}" type="sibTrans" cxnId="{1BE44EA0-901C-4BD6-A229-439A561CF27E}">
      <dgm:prSet/>
      <dgm:spPr/>
      <dgm:t>
        <a:bodyPr/>
        <a:lstStyle/>
        <a:p>
          <a:endParaRPr lang="zh-TW" altLang="en-US"/>
        </a:p>
      </dgm:t>
    </dgm:pt>
    <dgm:pt modelId="{0B3374C8-C298-4C68-8481-47DED78A7C1E}" type="pres">
      <dgm:prSet presAssocID="{AF61160F-38BC-44A7-9610-5C3A5143434A}" presName="diagram" presStyleCnt="0">
        <dgm:presLayoutVars>
          <dgm:chMax val="1"/>
          <dgm:dir/>
          <dgm:animLvl val="ctr"/>
          <dgm:resizeHandles val="exact"/>
        </dgm:presLayoutVars>
      </dgm:prSet>
      <dgm:spPr/>
      <dgm:t>
        <a:bodyPr/>
        <a:lstStyle/>
        <a:p>
          <a:endParaRPr lang="en-US"/>
        </a:p>
      </dgm:t>
    </dgm:pt>
    <dgm:pt modelId="{F7536241-6495-4677-93DE-77CF0E2A1CDC}" type="pres">
      <dgm:prSet presAssocID="{AF61160F-38BC-44A7-9610-5C3A5143434A}" presName="matrix" presStyleCnt="0"/>
      <dgm:spPr/>
    </dgm:pt>
    <dgm:pt modelId="{2A09C070-C86F-4361-9D75-513C9E2A41CA}" type="pres">
      <dgm:prSet presAssocID="{AF61160F-38BC-44A7-9610-5C3A5143434A}" presName="tile1" presStyleLbl="node1" presStyleIdx="0" presStyleCnt="4" custLinFactNeighborX="-193" custLinFactNeighborY="-6465"/>
      <dgm:spPr/>
      <dgm:t>
        <a:bodyPr/>
        <a:lstStyle/>
        <a:p>
          <a:endParaRPr lang="en-US"/>
        </a:p>
      </dgm:t>
    </dgm:pt>
    <dgm:pt modelId="{BDFF6BDC-9B69-4839-9F96-0143805035AE}" type="pres">
      <dgm:prSet presAssocID="{AF61160F-38BC-44A7-9610-5C3A5143434A}" presName="tile1text" presStyleLbl="node1" presStyleIdx="0" presStyleCnt="4">
        <dgm:presLayoutVars>
          <dgm:chMax val="0"/>
          <dgm:chPref val="0"/>
          <dgm:bulletEnabled val="1"/>
        </dgm:presLayoutVars>
      </dgm:prSet>
      <dgm:spPr/>
      <dgm:t>
        <a:bodyPr/>
        <a:lstStyle/>
        <a:p>
          <a:endParaRPr lang="en-US"/>
        </a:p>
      </dgm:t>
    </dgm:pt>
    <dgm:pt modelId="{BEEE136A-CBF5-4FF4-9441-D30ECD6258C2}" type="pres">
      <dgm:prSet presAssocID="{AF61160F-38BC-44A7-9610-5C3A5143434A}" presName="tile2" presStyleLbl="node1" presStyleIdx="1" presStyleCnt="4" custLinFactNeighborX="580" custLinFactNeighborY="-18182"/>
      <dgm:spPr/>
      <dgm:t>
        <a:bodyPr/>
        <a:lstStyle/>
        <a:p>
          <a:endParaRPr lang="en-US"/>
        </a:p>
      </dgm:t>
    </dgm:pt>
    <dgm:pt modelId="{9100B19D-FA1B-4313-8084-554DEAA12B3B}" type="pres">
      <dgm:prSet presAssocID="{AF61160F-38BC-44A7-9610-5C3A5143434A}" presName="tile2text" presStyleLbl="node1" presStyleIdx="1" presStyleCnt="4">
        <dgm:presLayoutVars>
          <dgm:chMax val="0"/>
          <dgm:chPref val="0"/>
          <dgm:bulletEnabled val="1"/>
        </dgm:presLayoutVars>
      </dgm:prSet>
      <dgm:spPr/>
      <dgm:t>
        <a:bodyPr/>
        <a:lstStyle/>
        <a:p>
          <a:endParaRPr lang="en-US"/>
        </a:p>
      </dgm:t>
    </dgm:pt>
    <dgm:pt modelId="{88067B4C-26DE-4545-B9B2-FBDDAC6FBB16}" type="pres">
      <dgm:prSet presAssocID="{AF61160F-38BC-44A7-9610-5C3A5143434A}" presName="tile3" presStyleLbl="node1" presStyleIdx="2" presStyleCnt="4"/>
      <dgm:spPr/>
      <dgm:t>
        <a:bodyPr/>
        <a:lstStyle/>
        <a:p>
          <a:endParaRPr lang="en-US"/>
        </a:p>
      </dgm:t>
    </dgm:pt>
    <dgm:pt modelId="{F2C3E4AB-87AB-475B-8E4B-24ACAEC8473A}" type="pres">
      <dgm:prSet presAssocID="{AF61160F-38BC-44A7-9610-5C3A5143434A}" presName="tile3text" presStyleLbl="node1" presStyleIdx="2" presStyleCnt="4">
        <dgm:presLayoutVars>
          <dgm:chMax val="0"/>
          <dgm:chPref val="0"/>
          <dgm:bulletEnabled val="1"/>
        </dgm:presLayoutVars>
      </dgm:prSet>
      <dgm:spPr/>
      <dgm:t>
        <a:bodyPr/>
        <a:lstStyle/>
        <a:p>
          <a:endParaRPr lang="en-US"/>
        </a:p>
      </dgm:t>
    </dgm:pt>
    <dgm:pt modelId="{32C7E87A-092A-4507-8F43-0695103D086C}" type="pres">
      <dgm:prSet presAssocID="{AF61160F-38BC-44A7-9610-5C3A5143434A}" presName="tile4" presStyleLbl="node1" presStyleIdx="3" presStyleCnt="4" custLinFactNeighborX="0" custLinFactNeighborY="-1077"/>
      <dgm:spPr/>
      <dgm:t>
        <a:bodyPr/>
        <a:lstStyle/>
        <a:p>
          <a:endParaRPr lang="en-US"/>
        </a:p>
      </dgm:t>
    </dgm:pt>
    <dgm:pt modelId="{19981A83-1099-4590-950F-B0A9074A9295}" type="pres">
      <dgm:prSet presAssocID="{AF61160F-38BC-44A7-9610-5C3A5143434A}" presName="tile4text" presStyleLbl="node1" presStyleIdx="3" presStyleCnt="4">
        <dgm:presLayoutVars>
          <dgm:chMax val="0"/>
          <dgm:chPref val="0"/>
          <dgm:bulletEnabled val="1"/>
        </dgm:presLayoutVars>
      </dgm:prSet>
      <dgm:spPr/>
      <dgm:t>
        <a:bodyPr/>
        <a:lstStyle/>
        <a:p>
          <a:endParaRPr lang="en-US"/>
        </a:p>
      </dgm:t>
    </dgm:pt>
    <dgm:pt modelId="{64F7E1DC-1013-4A67-BE22-7E85DA519D18}" type="pres">
      <dgm:prSet presAssocID="{AF61160F-38BC-44A7-9610-5C3A5143434A}" presName="centerTile" presStyleLbl="fgShp" presStyleIdx="0" presStyleCnt="1">
        <dgm:presLayoutVars>
          <dgm:chMax val="0"/>
          <dgm:chPref val="0"/>
        </dgm:presLayoutVars>
      </dgm:prSet>
      <dgm:spPr/>
      <dgm:t>
        <a:bodyPr/>
        <a:lstStyle/>
        <a:p>
          <a:endParaRPr lang="en-US"/>
        </a:p>
      </dgm:t>
    </dgm:pt>
  </dgm:ptLst>
  <dgm:cxnLst>
    <dgm:cxn modelId="{0D850C73-526C-488F-B55D-96F29702CB6C}" srcId="{BB4BE558-DF6A-4011-9C83-E1F37B18393C}" destId="{109E9F8A-0DA2-45D6-AFA3-6077B0A58F3E}" srcOrd="0" destOrd="0" parTransId="{811EFFFB-88C3-4329-A212-46DCF825EB56}" sibTransId="{9F4D11E5-AD4A-4AA2-B96C-CE73B9B73051}"/>
    <dgm:cxn modelId="{EF3D94CC-4356-4AB2-8032-3FE94F39629F}" type="presOf" srcId="{F51D6BF7-C646-4775-87BA-6FD34C2457DF}" destId="{88067B4C-26DE-4545-B9B2-FBDDAC6FBB16}" srcOrd="0" destOrd="0" presId="urn:microsoft.com/office/officeart/2005/8/layout/matrix1"/>
    <dgm:cxn modelId="{1BE44EA0-901C-4BD6-A229-439A561CF27E}" srcId="{BB4BE558-DF6A-4011-9C83-E1F37B18393C}" destId="{2CBE5D21-0BB9-431D-9054-F084C7FE016E}" srcOrd="3" destOrd="0" parTransId="{8D528567-3557-437D-96D1-083EC3988B4D}" sibTransId="{ECA75926-2285-44B7-963E-ED5B6E99FCAC}"/>
    <dgm:cxn modelId="{6D651993-5642-494F-8CDD-A500BF7A7064}" srcId="{AF61160F-38BC-44A7-9610-5C3A5143434A}" destId="{BB4BE558-DF6A-4011-9C83-E1F37B18393C}" srcOrd="0" destOrd="0" parTransId="{78C683DC-F8B5-4C59-BAEA-F3AFBE43D05B}" sibTransId="{D300924E-A829-4344-B7C9-5AAA03D8DB8D}"/>
    <dgm:cxn modelId="{6AF998DC-1951-4225-AAB7-FEA71B9C9E42}" type="presOf" srcId="{BB4BE558-DF6A-4011-9C83-E1F37B18393C}" destId="{64F7E1DC-1013-4A67-BE22-7E85DA519D18}" srcOrd="0" destOrd="0" presId="urn:microsoft.com/office/officeart/2005/8/layout/matrix1"/>
    <dgm:cxn modelId="{49A3967C-85E9-4E82-81A5-8AB81D3DEB6E}" type="presOf" srcId="{2CBE5D21-0BB9-431D-9054-F084C7FE016E}" destId="{19981A83-1099-4590-950F-B0A9074A9295}" srcOrd="1" destOrd="0" presId="urn:microsoft.com/office/officeart/2005/8/layout/matrix1"/>
    <dgm:cxn modelId="{DD2F744C-B296-4EDB-B6DE-DA24DDD2BD58}" type="presOf" srcId="{F51D6BF7-C646-4775-87BA-6FD34C2457DF}" destId="{F2C3E4AB-87AB-475B-8E4B-24ACAEC8473A}" srcOrd="1" destOrd="0" presId="urn:microsoft.com/office/officeart/2005/8/layout/matrix1"/>
    <dgm:cxn modelId="{3893A585-B834-4C70-B0BB-502BD352DE7F}" type="presOf" srcId="{109E9F8A-0DA2-45D6-AFA3-6077B0A58F3E}" destId="{BDFF6BDC-9B69-4839-9F96-0143805035AE}" srcOrd="1" destOrd="0" presId="urn:microsoft.com/office/officeart/2005/8/layout/matrix1"/>
    <dgm:cxn modelId="{0DBC44A3-852A-4D52-9E4C-487F2631D3E8}" type="presOf" srcId="{2CBE5D21-0BB9-431D-9054-F084C7FE016E}" destId="{32C7E87A-092A-4507-8F43-0695103D086C}" srcOrd="0" destOrd="0" presId="urn:microsoft.com/office/officeart/2005/8/layout/matrix1"/>
    <dgm:cxn modelId="{C6933591-FF6A-4987-B1C4-983D9428836A}" srcId="{BB4BE558-DF6A-4011-9C83-E1F37B18393C}" destId="{5AD252BD-9D45-442F-BA7F-D59B44CEDDFD}" srcOrd="1" destOrd="0" parTransId="{03DB85F9-074F-4AAA-B811-850F79D6C03A}" sibTransId="{9F3DC2AF-E740-44DE-A9DA-455034AFC395}"/>
    <dgm:cxn modelId="{5F44CDC8-422D-4886-AECD-4274293D6909}" srcId="{BB4BE558-DF6A-4011-9C83-E1F37B18393C}" destId="{F51D6BF7-C646-4775-87BA-6FD34C2457DF}" srcOrd="2" destOrd="0" parTransId="{C12178FE-96B0-40AB-9F0C-7223DF1B1BD3}" sibTransId="{89529FE4-84B5-4713-A7B5-DAC44328AB09}"/>
    <dgm:cxn modelId="{C24F2CF0-A894-4ADF-B71B-EADB68B10294}" type="presOf" srcId="{5AD252BD-9D45-442F-BA7F-D59B44CEDDFD}" destId="{BEEE136A-CBF5-4FF4-9441-D30ECD6258C2}" srcOrd="0" destOrd="0" presId="urn:microsoft.com/office/officeart/2005/8/layout/matrix1"/>
    <dgm:cxn modelId="{672C33E3-4940-4ADC-A346-59E66C87460E}" type="presOf" srcId="{109E9F8A-0DA2-45D6-AFA3-6077B0A58F3E}" destId="{2A09C070-C86F-4361-9D75-513C9E2A41CA}" srcOrd="0" destOrd="0" presId="urn:microsoft.com/office/officeart/2005/8/layout/matrix1"/>
    <dgm:cxn modelId="{76390040-7EE3-4266-8293-89B6615E2787}" type="presOf" srcId="{AF61160F-38BC-44A7-9610-5C3A5143434A}" destId="{0B3374C8-C298-4C68-8481-47DED78A7C1E}" srcOrd="0" destOrd="0" presId="urn:microsoft.com/office/officeart/2005/8/layout/matrix1"/>
    <dgm:cxn modelId="{DC646385-F4D8-47E3-84F6-DD7B947E2B04}" type="presOf" srcId="{5AD252BD-9D45-442F-BA7F-D59B44CEDDFD}" destId="{9100B19D-FA1B-4313-8084-554DEAA12B3B}" srcOrd="1" destOrd="0" presId="urn:microsoft.com/office/officeart/2005/8/layout/matrix1"/>
    <dgm:cxn modelId="{99E3EAD2-4FD4-4A94-A53D-327671FF943C}" type="presParOf" srcId="{0B3374C8-C298-4C68-8481-47DED78A7C1E}" destId="{F7536241-6495-4677-93DE-77CF0E2A1CDC}" srcOrd="0" destOrd="0" presId="urn:microsoft.com/office/officeart/2005/8/layout/matrix1"/>
    <dgm:cxn modelId="{84361855-5765-4E4E-891A-864607FD454D}" type="presParOf" srcId="{F7536241-6495-4677-93DE-77CF0E2A1CDC}" destId="{2A09C070-C86F-4361-9D75-513C9E2A41CA}" srcOrd="0" destOrd="0" presId="urn:microsoft.com/office/officeart/2005/8/layout/matrix1"/>
    <dgm:cxn modelId="{9FCF3CC9-CCE5-487E-89FB-B0719F6C518E}" type="presParOf" srcId="{F7536241-6495-4677-93DE-77CF0E2A1CDC}" destId="{BDFF6BDC-9B69-4839-9F96-0143805035AE}" srcOrd="1" destOrd="0" presId="urn:microsoft.com/office/officeart/2005/8/layout/matrix1"/>
    <dgm:cxn modelId="{8D33F1DD-7D45-41E0-946B-616ACD18C610}" type="presParOf" srcId="{F7536241-6495-4677-93DE-77CF0E2A1CDC}" destId="{BEEE136A-CBF5-4FF4-9441-D30ECD6258C2}" srcOrd="2" destOrd="0" presId="urn:microsoft.com/office/officeart/2005/8/layout/matrix1"/>
    <dgm:cxn modelId="{07C49FF3-DEE2-419C-B955-833839BE2CAE}" type="presParOf" srcId="{F7536241-6495-4677-93DE-77CF0E2A1CDC}" destId="{9100B19D-FA1B-4313-8084-554DEAA12B3B}" srcOrd="3" destOrd="0" presId="urn:microsoft.com/office/officeart/2005/8/layout/matrix1"/>
    <dgm:cxn modelId="{350E0249-D558-41EC-9A85-FEDF8C1C6B52}" type="presParOf" srcId="{F7536241-6495-4677-93DE-77CF0E2A1CDC}" destId="{88067B4C-26DE-4545-B9B2-FBDDAC6FBB16}" srcOrd="4" destOrd="0" presId="urn:microsoft.com/office/officeart/2005/8/layout/matrix1"/>
    <dgm:cxn modelId="{289D3049-C5BF-4EB9-A696-CCA826D25A46}" type="presParOf" srcId="{F7536241-6495-4677-93DE-77CF0E2A1CDC}" destId="{F2C3E4AB-87AB-475B-8E4B-24ACAEC8473A}" srcOrd="5" destOrd="0" presId="urn:microsoft.com/office/officeart/2005/8/layout/matrix1"/>
    <dgm:cxn modelId="{0C0D3FB8-E2DF-420E-AB4F-870E32EEED41}" type="presParOf" srcId="{F7536241-6495-4677-93DE-77CF0E2A1CDC}" destId="{32C7E87A-092A-4507-8F43-0695103D086C}" srcOrd="6" destOrd="0" presId="urn:microsoft.com/office/officeart/2005/8/layout/matrix1"/>
    <dgm:cxn modelId="{0D84F1BC-7FDA-433B-8CD6-DC1F16A58538}" type="presParOf" srcId="{F7536241-6495-4677-93DE-77CF0E2A1CDC}" destId="{19981A83-1099-4590-950F-B0A9074A9295}" srcOrd="7" destOrd="0" presId="urn:microsoft.com/office/officeart/2005/8/layout/matrix1"/>
    <dgm:cxn modelId="{634387B1-D00D-4D97-81BC-8AB1C36EF1BD}" type="presParOf" srcId="{0B3374C8-C298-4C68-8481-47DED78A7C1E}" destId="{64F7E1DC-1013-4A67-BE22-7E85DA519D18}"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9C070-C86F-4361-9D75-513C9E2A41CA}">
      <dsp:nvSpPr>
        <dsp:cNvPr id="0" name=""/>
        <dsp:cNvSpPr/>
      </dsp:nvSpPr>
      <dsp:spPr>
        <a:xfrm rot="16200000">
          <a:off x="1651000" y="-1651000"/>
          <a:ext cx="2794000" cy="6096000"/>
        </a:xfrm>
        <a:prstGeom prst="round1Rect">
          <a:avLst/>
        </a:prstGeom>
        <a:blipFill rotWithShape="0">
          <a:blip xmlns:r="http://schemas.openxmlformats.org/officeDocument/2006/relationships" r:embed="rId1"/>
          <a:stretch>
            <a:fillRect/>
          </a:stretch>
        </a:blipFill>
        <a:ln>
          <a:noFill/>
        </a:ln>
        <a:effectLst/>
        <a:scene3d>
          <a:camera prst="orthographicFront"/>
          <a:lightRig rig="flat" dir="t"/>
        </a:scene3d>
        <a:sp3d>
          <a:bevelT w="139700" prst="cross"/>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endParaRPr lang="en-US" altLang="zh-TW" sz="1400" kern="1200" dirty="0"/>
        </a:p>
        <a:p>
          <a:pPr lvl="0" algn="ctr" defTabSz="622300">
            <a:lnSpc>
              <a:spcPct val="90000"/>
            </a:lnSpc>
            <a:spcBef>
              <a:spcPct val="0"/>
            </a:spcBef>
            <a:spcAft>
              <a:spcPct val="35000"/>
            </a:spcAft>
          </a:pPr>
          <a:endParaRPr lang="en-US" altLang="zh-TW" sz="1400" kern="1200" dirty="0"/>
        </a:p>
        <a:p>
          <a:pPr lvl="0" algn="ctr" defTabSz="622300">
            <a:lnSpc>
              <a:spcPct val="90000"/>
            </a:lnSpc>
            <a:spcBef>
              <a:spcPct val="0"/>
            </a:spcBef>
            <a:spcAft>
              <a:spcPct val="35000"/>
            </a:spcAft>
          </a:pPr>
          <a:endParaRPr lang="en-US" altLang="zh-TW" sz="1600" kern="1200" dirty="0"/>
        </a:p>
        <a:p>
          <a:pPr lvl="0" algn="ctr" defTabSz="622300">
            <a:lnSpc>
              <a:spcPct val="90000"/>
            </a:lnSpc>
            <a:spcBef>
              <a:spcPct val="0"/>
            </a:spcBef>
            <a:spcAft>
              <a:spcPct val="35000"/>
            </a:spcAft>
          </a:pPr>
          <a:r>
            <a:rPr lang="zh-HK" sz="1600" b="1" i="0" kern="1200" dirty="0" smtClean="0">
              <a:solidFill>
                <a:srgbClr val="FFFFFF"/>
              </a:solidFill>
              <a:effectLst>
                <a:outerShdw blurRad="38100" dist="38100" dir="2700000" algn="tl">
                  <a:srgbClr val="000000">
                    <a:alpha val="43137"/>
                  </a:srgbClr>
                </a:outerShdw>
              </a:effectLst>
              <a:ea typeface="SimSun" pitchFamily="18" charset="0"/>
            </a:rPr>
            <a:t>Housing</a:t>
          </a:r>
        </a:p>
        <a:p>
          <a:pPr lvl="0" algn="ctr" defTabSz="622300">
            <a:lnSpc>
              <a:spcPct val="90000"/>
            </a:lnSpc>
            <a:spcBef>
              <a:spcPct val="0"/>
            </a:spcBef>
            <a:spcAft>
              <a:spcPct val="35000"/>
            </a:spcAft>
          </a:pPr>
          <a:r>
            <a:rPr lang="zh-HK" sz="1600" b="1" i="0" kern="1200" dirty="0" smtClean="0">
              <a:solidFill>
                <a:srgbClr val="FFFFFF"/>
              </a:solidFill>
              <a:effectLst>
                <a:outerShdw blurRad="38100" dist="38100" dir="2700000" algn="tl">
                  <a:srgbClr val="000000">
                    <a:alpha val="43137"/>
                  </a:srgbClr>
                </a:outerShdw>
              </a:effectLst>
              <a:ea typeface="SimSun" pitchFamily="18" charset="0"/>
            </a:rPr>
            <a:t>Vehicle(transportation)</a:t>
          </a:r>
        </a:p>
        <a:p>
          <a:pPr lvl="0" algn="ctr" defTabSz="622300">
            <a:lnSpc>
              <a:spcPct val="90000"/>
            </a:lnSpc>
            <a:spcBef>
              <a:spcPct val="0"/>
            </a:spcBef>
            <a:spcAft>
              <a:spcPct val="35000"/>
            </a:spcAft>
          </a:pPr>
          <a:r>
            <a:rPr lang="zh-HK" sz="1600" b="1" i="0" kern="1200" dirty="0" smtClean="0">
              <a:solidFill>
                <a:srgbClr val="FFFFFF"/>
              </a:solidFill>
              <a:effectLst>
                <a:outerShdw blurRad="38100" dist="38100" dir="2700000" algn="tl">
                  <a:srgbClr val="000000">
                    <a:alpha val="43137"/>
                  </a:srgbClr>
                </a:outerShdw>
              </a:effectLst>
              <a:ea typeface="SimSun" pitchFamily="18" charset="0"/>
            </a:rPr>
            <a:t>Debt / Investment / Education</a:t>
          </a:r>
        </a:p>
        <a:p>
          <a:pPr lvl="0" algn="ctr" defTabSz="622300">
            <a:lnSpc>
              <a:spcPct val="90000"/>
            </a:lnSpc>
            <a:spcBef>
              <a:spcPct val="0"/>
            </a:spcBef>
            <a:spcAft>
              <a:spcPct val="35000"/>
            </a:spcAft>
          </a:pPr>
          <a:r>
            <a:rPr lang="zh-HK" sz="1600" b="1" i="0" kern="1200" dirty="0" smtClean="0">
              <a:solidFill>
                <a:srgbClr val="FFFFFF"/>
              </a:solidFill>
              <a:effectLst>
                <a:outerShdw blurRad="38100" dist="38100" dir="2700000" algn="tl">
                  <a:srgbClr val="000000">
                    <a:alpha val="43137"/>
                  </a:srgbClr>
                </a:outerShdw>
              </a:effectLst>
              <a:ea typeface="SimSun" pitchFamily="18" charset="0"/>
            </a:rPr>
            <a:t>Travel </a:t>
          </a:r>
        </a:p>
        <a:p>
          <a:pPr lvl="0" algn="ctr" defTabSz="622300">
            <a:lnSpc>
              <a:spcPct val="90000"/>
            </a:lnSpc>
            <a:spcBef>
              <a:spcPct val="0"/>
            </a:spcBef>
            <a:spcAft>
              <a:spcPct val="35000"/>
            </a:spcAft>
          </a:pPr>
          <a:r>
            <a:rPr lang="zh-HK" sz="1600" b="1" i="0" kern="1200" dirty="0" smtClean="0">
              <a:solidFill>
                <a:srgbClr val="FFFFFF"/>
              </a:solidFill>
              <a:effectLst>
                <a:outerShdw blurRad="38100" dist="38100" dir="2700000" algn="tl">
                  <a:srgbClr val="000000">
                    <a:alpha val="43137"/>
                  </a:srgbClr>
                </a:outerShdw>
              </a:effectLst>
              <a:ea typeface="SimSun" pitchFamily="18" charset="0"/>
            </a:rPr>
            <a:t>Four-person expenses </a:t>
          </a:r>
        </a:p>
        <a:p>
          <a:pPr lvl="0" algn="ctr" defTabSz="622300">
            <a:lnSpc>
              <a:spcPct val="90000"/>
            </a:lnSpc>
            <a:spcBef>
              <a:spcPct val="0"/>
            </a:spcBef>
            <a:spcAft>
              <a:spcPct val="35000"/>
            </a:spcAft>
          </a:pPr>
          <a:r>
            <a:rPr lang="zh-HK" sz="1600" b="1" i="0" kern="1200" dirty="0" smtClean="0">
              <a:solidFill>
                <a:srgbClr val="FFFFFF"/>
              </a:solidFill>
              <a:effectLst>
                <a:outerShdw blurRad="38100" dist="38100" dir="2700000" algn="tl">
                  <a:srgbClr val="000000">
                    <a:alpha val="43137"/>
                  </a:srgbClr>
                </a:outerShdw>
              </a:effectLst>
              <a:ea typeface="SimSun" pitchFamily="18" charset="0"/>
            </a:rPr>
            <a:t>Insurance </a:t>
          </a:r>
        </a:p>
        <a:p>
          <a:pPr lvl="0" algn="ctr" defTabSz="622300">
            <a:lnSpc>
              <a:spcPct val="90000"/>
            </a:lnSpc>
            <a:spcBef>
              <a:spcPct val="0"/>
            </a:spcBef>
            <a:spcAft>
              <a:spcPct val="35000"/>
            </a:spcAft>
          </a:pPr>
          <a:r>
            <a:rPr lang="zh-HK" sz="1600" b="1" i="0" kern="1200" dirty="0" smtClean="0">
              <a:solidFill>
                <a:srgbClr val="FFFFFF"/>
              </a:solidFill>
              <a:effectLst>
                <a:outerShdw blurRad="38100" dist="38100" dir="2700000" algn="tl">
                  <a:srgbClr val="000000">
                    <a:alpha val="43137"/>
                  </a:srgbClr>
                </a:outerShdw>
              </a:effectLst>
              <a:ea typeface="SimSun" pitchFamily="18" charset="0"/>
            </a:rPr>
            <a:t>Family expense </a:t>
          </a:r>
        </a:p>
      </dsp:txBody>
      <dsp:txXfrm rot="5400000">
        <a:off x="0" y="0"/>
        <a:ext cx="6096000" cy="2095500"/>
      </dsp:txXfrm>
    </dsp:sp>
    <dsp:sp modelId="{BEEE136A-CBF5-4FF4-9441-D30ECD6258C2}">
      <dsp:nvSpPr>
        <dsp:cNvPr id="0" name=""/>
        <dsp:cNvSpPr/>
      </dsp:nvSpPr>
      <dsp:spPr>
        <a:xfrm>
          <a:off x="6096000" y="0"/>
          <a:ext cx="6096000" cy="2794000"/>
        </a:xfrm>
        <a:prstGeom prst="round1Rect">
          <a:avLst/>
        </a:prstGeom>
        <a:blipFill rotWithShape="0">
          <a:blip xmlns:r="http://schemas.openxmlformats.org/officeDocument/2006/relationships" r:embed="rId2"/>
          <a:stretch>
            <a:fillRect/>
          </a:stretch>
        </a:blipFill>
        <a:ln>
          <a:noFill/>
        </a:ln>
        <a:effectLst/>
        <a:scene3d>
          <a:camera prst="orthographicFront"/>
          <a:lightRig rig="flat" dir="t"/>
        </a:scene3d>
        <a:sp3d>
          <a:bevelT w="139700" prst="cross"/>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zh-HK" sz="1600" b="1" i="0" kern="1200" dirty="0" smtClean="0">
              <a:solidFill>
                <a:srgbClr val="FFFFFF"/>
              </a:solidFill>
              <a:effectLst>
                <a:outerShdw blurRad="38100" dist="38100" dir="2700000" algn="tl">
                  <a:srgbClr val="000000">
                    <a:alpha val="43137"/>
                  </a:srgbClr>
                </a:outerShdw>
              </a:effectLst>
              <a:ea typeface="SimSun" pitchFamily="18" charset="0"/>
            </a:rPr>
            <a:t>The couples finish the short-term missions around the world</a:t>
          </a:r>
        </a:p>
        <a:p>
          <a:pPr lvl="0" algn="l" defTabSz="711200">
            <a:lnSpc>
              <a:spcPct val="90000"/>
            </a:lnSpc>
            <a:spcBef>
              <a:spcPct val="0"/>
            </a:spcBef>
            <a:spcAft>
              <a:spcPct val="35000"/>
            </a:spcAft>
          </a:pPr>
          <a:r>
            <a:rPr lang="en-US" altLang="zh-HK" sz="1600" b="1" i="0" kern="1200" dirty="0" smtClean="0">
              <a:solidFill>
                <a:srgbClr val="FFFFFF"/>
              </a:solidFill>
              <a:effectLst>
                <a:outerShdw blurRad="38100" dist="38100" dir="2700000" algn="tl">
                  <a:srgbClr val="000000">
                    <a:alpha val="43137"/>
                  </a:srgbClr>
                </a:outerShdw>
              </a:effectLst>
              <a:ea typeface="SimSun" pitchFamily="18" charset="0"/>
            </a:rPr>
            <a:t>	        </a:t>
          </a:r>
          <a:r>
            <a:rPr lang="zh-HK" sz="1600" b="1" i="0" kern="1200" dirty="0" smtClean="0">
              <a:solidFill>
                <a:srgbClr val="FFFFFF"/>
              </a:solidFill>
              <a:effectLst>
                <a:outerShdw blurRad="38100" dist="38100" dir="2700000" algn="tl">
                  <a:srgbClr val="000000">
                    <a:alpha val="43137"/>
                  </a:srgbClr>
                </a:outerShdw>
              </a:effectLst>
              <a:ea typeface="SimSun" pitchFamily="18" charset="0"/>
            </a:rPr>
            <a:t>Children can go travel once a year</a:t>
          </a:r>
        </a:p>
        <a:p>
          <a:pPr lvl="0" algn="l" defTabSz="711200">
            <a:lnSpc>
              <a:spcPct val="90000"/>
            </a:lnSpc>
            <a:spcBef>
              <a:spcPct val="0"/>
            </a:spcBef>
            <a:spcAft>
              <a:spcPct val="35000"/>
            </a:spcAft>
          </a:pPr>
          <a:r>
            <a:rPr lang="en-US" altLang="zh-HK" sz="1600" b="1" i="0" kern="1200" dirty="0" smtClean="0">
              <a:solidFill>
                <a:srgbClr val="FFFFFF"/>
              </a:solidFill>
              <a:effectLst>
                <a:outerShdw blurRad="38100" dist="38100" dir="2700000" algn="tl">
                  <a:srgbClr val="000000">
                    <a:alpha val="43137"/>
                  </a:srgbClr>
                </a:outerShdw>
              </a:effectLst>
              <a:ea typeface="SimSun" pitchFamily="18" charset="0"/>
            </a:rPr>
            <a:t>	         </a:t>
          </a:r>
          <a:r>
            <a:rPr lang="zh-HK" sz="1600" b="1" i="0" kern="1200" dirty="0" smtClean="0">
              <a:solidFill>
                <a:srgbClr val="FFFFFF"/>
              </a:solidFill>
              <a:effectLst>
                <a:outerShdw blurRad="38100" dist="38100" dir="2700000" algn="tl">
                  <a:srgbClr val="000000">
                    <a:alpha val="43137"/>
                  </a:srgbClr>
                </a:outerShdw>
              </a:effectLst>
              <a:ea typeface="SimSun" pitchFamily="18" charset="0"/>
            </a:rPr>
            <a:t>Parents can go travel once a year</a:t>
          </a:r>
        </a:p>
        <a:p>
          <a:pPr lvl="0" algn="l" defTabSz="711200">
            <a:lnSpc>
              <a:spcPct val="90000"/>
            </a:lnSpc>
            <a:spcBef>
              <a:spcPct val="0"/>
            </a:spcBef>
            <a:spcAft>
              <a:spcPct val="35000"/>
            </a:spcAft>
          </a:pPr>
          <a:r>
            <a:rPr lang="en-US" altLang="zh-HK" sz="1600" b="1" i="0" kern="1200" dirty="0" smtClean="0">
              <a:solidFill>
                <a:srgbClr val="FFFFFF"/>
              </a:solidFill>
              <a:effectLst>
                <a:outerShdw blurRad="38100" dist="38100" dir="2700000" algn="tl">
                  <a:srgbClr val="000000">
                    <a:alpha val="43137"/>
                  </a:srgbClr>
                </a:outerShdw>
              </a:effectLst>
              <a:ea typeface="SimSun" pitchFamily="18" charset="0"/>
            </a:rPr>
            <a:t>	            </a:t>
          </a:r>
          <a:r>
            <a:rPr lang="zh-HK" sz="1600" b="1" i="0" kern="1200" dirty="0" smtClean="0">
              <a:solidFill>
                <a:srgbClr val="FFFFFF"/>
              </a:solidFill>
              <a:effectLst>
                <a:outerShdw blurRad="38100" dist="38100" dir="2700000" algn="tl">
                  <a:srgbClr val="000000">
                    <a:alpha val="43137"/>
                  </a:srgbClr>
                </a:outerShdw>
              </a:effectLst>
              <a:ea typeface="SimSun" pitchFamily="18" charset="0"/>
            </a:rPr>
            <a:t>Siblings = gathering in festivals</a:t>
          </a:r>
        </a:p>
        <a:p>
          <a:pPr lvl="0" algn="l" defTabSz="711200">
            <a:lnSpc>
              <a:spcPct val="90000"/>
            </a:lnSpc>
            <a:spcBef>
              <a:spcPct val="0"/>
            </a:spcBef>
            <a:spcAft>
              <a:spcPct val="35000"/>
            </a:spcAft>
          </a:pPr>
          <a:r>
            <a:rPr lang="en-US" altLang="zh-HK" sz="1600" b="1" i="0" kern="1200" dirty="0" smtClean="0">
              <a:solidFill>
                <a:srgbClr val="FFFFFF"/>
              </a:solidFill>
              <a:effectLst>
                <a:outerShdw blurRad="38100" dist="38100" dir="2700000" algn="tl">
                  <a:srgbClr val="000000">
                    <a:alpha val="43137"/>
                  </a:srgbClr>
                </a:outerShdw>
              </a:effectLst>
              <a:ea typeface="SimSun" pitchFamily="18" charset="0"/>
            </a:rPr>
            <a:t>             </a:t>
          </a:r>
          <a:r>
            <a:rPr lang="zh-HK" sz="1600" b="1" i="0" kern="1200" dirty="0" smtClean="0">
              <a:solidFill>
                <a:srgbClr val="FFFFFF"/>
              </a:solidFill>
              <a:effectLst>
                <a:outerShdw blurRad="38100" dist="38100" dir="2700000" algn="tl">
                  <a:srgbClr val="000000">
                    <a:alpha val="43137"/>
                  </a:srgbClr>
                </a:outerShdw>
              </a:effectLst>
              <a:ea typeface="SimSun" pitchFamily="18" charset="0"/>
            </a:rPr>
            <a:t>Friends/Partners = Go travel every year</a:t>
          </a:r>
        </a:p>
      </dsp:txBody>
      <dsp:txXfrm>
        <a:off x="6096000" y="0"/>
        <a:ext cx="6096000" cy="2095500"/>
      </dsp:txXfrm>
    </dsp:sp>
    <dsp:sp modelId="{88067B4C-26DE-4545-B9B2-FBDDAC6FBB16}">
      <dsp:nvSpPr>
        <dsp:cNvPr id="0" name=""/>
        <dsp:cNvSpPr/>
      </dsp:nvSpPr>
      <dsp:spPr>
        <a:xfrm rot="10800000">
          <a:off x="0" y="2794000"/>
          <a:ext cx="6096000" cy="2794000"/>
        </a:xfrm>
        <a:prstGeom prst="round1Rect">
          <a:avLst/>
        </a:prstGeom>
        <a:blipFill rotWithShape="0">
          <a:blip xmlns:r="http://schemas.openxmlformats.org/officeDocument/2006/relationships" r:embed="rId3"/>
          <a:stretch>
            <a:fillRect/>
          </a:stretch>
        </a:blipFill>
        <a:ln>
          <a:noFill/>
        </a:ln>
        <a:effectLst/>
        <a:scene3d>
          <a:camera prst="orthographicFront"/>
          <a:lightRig rig="flat" dir="t"/>
        </a:scene3d>
        <a:sp3d>
          <a:bevelT w="139700" prst="cross"/>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zh-HK" sz="1600" b="1" i="0" kern="1200" dirty="0" smtClean="0">
              <a:solidFill>
                <a:srgbClr val="FFFFFF"/>
              </a:solidFill>
              <a:effectLst>
                <a:outerShdw blurRad="38100" dist="38100" dir="2700000" algn="tl">
                  <a:srgbClr val="000000">
                    <a:alpha val="43137"/>
                  </a:srgbClr>
                </a:outerShdw>
              </a:effectLst>
              <a:ea typeface="SimSun" pitchFamily="18" charset="0"/>
            </a:rPr>
            <a:t>*Bachelor(Psychology)</a:t>
          </a:r>
        </a:p>
        <a:p>
          <a:pPr lvl="0" algn="ctr" defTabSz="711200">
            <a:lnSpc>
              <a:spcPct val="90000"/>
            </a:lnSpc>
            <a:spcBef>
              <a:spcPct val="0"/>
            </a:spcBef>
            <a:spcAft>
              <a:spcPct val="35000"/>
            </a:spcAft>
          </a:pPr>
          <a:r>
            <a:rPr lang="zh-HK" sz="1600" b="1" i="0" kern="1200" dirty="0" smtClean="0">
              <a:solidFill>
                <a:srgbClr val="FFFFFF"/>
              </a:solidFill>
              <a:effectLst>
                <a:outerShdw blurRad="38100" dist="38100" dir="2700000" algn="tl">
                  <a:srgbClr val="000000">
                    <a:alpha val="43137"/>
                  </a:srgbClr>
                </a:outerShdw>
              </a:effectLst>
              <a:ea typeface="SimSun" pitchFamily="18" charset="0"/>
            </a:rPr>
            <a:t>New skill</a:t>
          </a:r>
        </a:p>
        <a:p>
          <a:pPr lvl="0" algn="ctr" defTabSz="711200">
            <a:lnSpc>
              <a:spcPct val="90000"/>
            </a:lnSpc>
            <a:spcBef>
              <a:spcPct val="0"/>
            </a:spcBef>
            <a:spcAft>
              <a:spcPct val="35000"/>
            </a:spcAft>
          </a:pPr>
          <a:r>
            <a:rPr lang="zh-HK" sz="1600" b="1" i="0" kern="1200" dirty="0" smtClean="0">
              <a:solidFill>
                <a:srgbClr val="FFFFFF"/>
              </a:solidFill>
              <a:effectLst>
                <a:outerShdw blurRad="38100" dist="38100" dir="2700000" algn="tl">
                  <a:srgbClr val="000000">
                    <a:alpha val="43137"/>
                  </a:srgbClr>
                </a:outerShdw>
              </a:effectLst>
              <a:ea typeface="SimSun" pitchFamily="18" charset="0"/>
            </a:rPr>
            <a:t>*New hobby(Dancing)</a:t>
          </a:r>
        </a:p>
        <a:p>
          <a:pPr lvl="0" algn="ctr" defTabSz="711200">
            <a:lnSpc>
              <a:spcPct val="90000"/>
            </a:lnSpc>
            <a:spcBef>
              <a:spcPct val="0"/>
            </a:spcBef>
            <a:spcAft>
              <a:spcPct val="35000"/>
            </a:spcAft>
          </a:pPr>
          <a:r>
            <a:rPr lang="zh-HK" sz="1600" b="1" i="0" kern="1200" dirty="0" smtClean="0">
              <a:solidFill>
                <a:srgbClr val="FFFFFF"/>
              </a:solidFill>
              <a:effectLst>
                <a:outerShdw blurRad="38100" dist="38100" dir="2700000" algn="tl">
                  <a:srgbClr val="000000">
                    <a:alpha val="43137"/>
                  </a:srgbClr>
                </a:outerShdw>
              </a:effectLst>
              <a:ea typeface="SimSun" pitchFamily="18" charset="0"/>
            </a:rPr>
            <a:t>*Musical equipment(Drum)</a:t>
          </a:r>
        </a:p>
        <a:p>
          <a:pPr lvl="0" algn="ctr" defTabSz="711200">
            <a:lnSpc>
              <a:spcPct val="90000"/>
            </a:lnSpc>
            <a:spcBef>
              <a:spcPct val="0"/>
            </a:spcBef>
            <a:spcAft>
              <a:spcPct val="35000"/>
            </a:spcAft>
          </a:pPr>
          <a:endParaRPr lang="en-US" altLang="zh-TW" sz="1600" kern="1200" dirty="0">
            <a:solidFill>
              <a:srgbClr val="002060"/>
            </a:solidFill>
          </a:endParaRPr>
        </a:p>
        <a:p>
          <a:pPr lvl="0" algn="ctr" defTabSz="711200">
            <a:lnSpc>
              <a:spcPct val="90000"/>
            </a:lnSpc>
            <a:spcBef>
              <a:spcPct val="0"/>
            </a:spcBef>
            <a:spcAft>
              <a:spcPct val="35000"/>
            </a:spcAft>
          </a:pPr>
          <a:endParaRPr lang="en-US" altLang="zh-TW" sz="800" kern="1200" dirty="0"/>
        </a:p>
        <a:p>
          <a:pPr lvl="0" algn="ctr" defTabSz="711200">
            <a:lnSpc>
              <a:spcPct val="90000"/>
            </a:lnSpc>
            <a:spcBef>
              <a:spcPct val="0"/>
            </a:spcBef>
            <a:spcAft>
              <a:spcPct val="35000"/>
            </a:spcAft>
          </a:pPr>
          <a:endParaRPr lang="en-US" altLang="zh-TW" sz="800" kern="1200" dirty="0"/>
        </a:p>
        <a:p>
          <a:pPr lvl="0" algn="ctr" defTabSz="711200">
            <a:lnSpc>
              <a:spcPct val="90000"/>
            </a:lnSpc>
            <a:spcBef>
              <a:spcPct val="0"/>
            </a:spcBef>
            <a:spcAft>
              <a:spcPct val="35000"/>
            </a:spcAft>
          </a:pPr>
          <a:endParaRPr lang="zh-TW" altLang="en-US" sz="800" kern="1200" dirty="0"/>
        </a:p>
      </dsp:txBody>
      <dsp:txXfrm rot="10800000">
        <a:off x="0" y="3492500"/>
        <a:ext cx="6096000" cy="2095500"/>
      </dsp:txXfrm>
    </dsp:sp>
    <dsp:sp modelId="{32C7E87A-092A-4507-8F43-0695103D086C}">
      <dsp:nvSpPr>
        <dsp:cNvPr id="0" name=""/>
        <dsp:cNvSpPr/>
      </dsp:nvSpPr>
      <dsp:spPr>
        <a:xfrm rot="5400000">
          <a:off x="7747000" y="1112908"/>
          <a:ext cx="2794000" cy="6096000"/>
        </a:xfrm>
        <a:prstGeom prst="round1Rect">
          <a:avLst/>
        </a:prstGeom>
        <a:blipFill rotWithShape="0">
          <a:blip xmlns:r="http://schemas.openxmlformats.org/officeDocument/2006/relationships" r:embed="rId4"/>
          <a:stretch>
            <a:fillRect/>
          </a:stretch>
        </a:blipFill>
        <a:ln>
          <a:noFill/>
        </a:ln>
        <a:effectLst/>
        <a:scene3d>
          <a:camera prst="orthographicFront"/>
          <a:lightRig rig="flat" dir="t"/>
        </a:scene3d>
        <a:sp3d>
          <a:bevelT w="139700" prst="cross"/>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altLang="zh-HK" sz="1600" b="1" i="0" kern="1200" dirty="0" smtClean="0">
              <a:solidFill>
                <a:srgbClr val="FFFFFF"/>
              </a:solidFill>
              <a:effectLst>
                <a:outerShdw blurRad="38100" dist="38100" dir="2700000" algn="tl">
                  <a:srgbClr val="000000">
                    <a:alpha val="43137"/>
                  </a:srgbClr>
                </a:outerShdw>
              </a:effectLst>
              <a:ea typeface="SimSun" pitchFamily="18" charset="0"/>
            </a:rPr>
            <a:t>		            </a:t>
          </a:r>
          <a:r>
            <a:rPr lang="zh-HK" sz="1600" b="1" i="0" kern="1200" dirty="0" smtClean="0">
              <a:solidFill>
                <a:srgbClr val="FFFFFF"/>
              </a:solidFill>
              <a:effectLst>
                <a:outerShdw blurRad="38100" dist="38100" dir="2700000" algn="tl">
                  <a:srgbClr val="000000">
                    <a:alpha val="43137"/>
                  </a:srgbClr>
                </a:outerShdw>
              </a:effectLst>
              <a:ea typeface="SimSun" pitchFamily="18" charset="0"/>
            </a:rPr>
            <a:t>Mission </a:t>
          </a:r>
        </a:p>
        <a:p>
          <a:pPr lvl="0" algn="l" defTabSz="711200">
            <a:lnSpc>
              <a:spcPct val="90000"/>
            </a:lnSpc>
            <a:spcBef>
              <a:spcPct val="0"/>
            </a:spcBef>
            <a:spcAft>
              <a:spcPct val="35000"/>
            </a:spcAft>
          </a:pPr>
          <a:r>
            <a:rPr lang="en-US" altLang="zh-HK" sz="1600" b="1" i="0" kern="1200" dirty="0" smtClean="0">
              <a:solidFill>
                <a:srgbClr val="FFFFFF"/>
              </a:solidFill>
              <a:effectLst>
                <a:outerShdw blurRad="38100" dist="38100" dir="2700000" algn="tl">
                  <a:srgbClr val="000000">
                    <a:alpha val="43137"/>
                  </a:srgbClr>
                </a:outerShdw>
              </a:effectLst>
              <a:ea typeface="SimSun" pitchFamily="18" charset="0"/>
            </a:rPr>
            <a:t>  </a:t>
          </a:r>
          <a:r>
            <a:rPr lang="zh-HK" sz="1600" b="1" i="0" kern="1200" dirty="0" smtClean="0">
              <a:solidFill>
                <a:srgbClr val="FFFFFF"/>
              </a:solidFill>
              <a:effectLst>
                <a:outerShdw blurRad="38100" dist="38100" dir="2700000" algn="tl">
                  <a:srgbClr val="000000">
                    <a:alpha val="43137"/>
                  </a:srgbClr>
                </a:outerShdw>
              </a:effectLst>
              <a:ea typeface="SimSun" pitchFamily="18" charset="0"/>
            </a:rPr>
            <a:t>*The Faith, Hope and Love Endowment Fund : </a:t>
          </a:r>
          <a:endParaRPr lang="en-US" altLang="zh-HK" sz="1600" b="1" i="0" kern="1200" dirty="0" smtClean="0">
            <a:solidFill>
              <a:srgbClr val="FFFFFF"/>
            </a:solidFill>
            <a:effectLst>
              <a:outerShdw blurRad="38100" dist="38100" dir="2700000" algn="tl">
                <a:srgbClr val="000000">
                  <a:alpha val="43137"/>
                </a:srgbClr>
              </a:outerShdw>
            </a:effectLst>
            <a:ea typeface="SimSun" pitchFamily="18" charset="0"/>
          </a:endParaRPr>
        </a:p>
        <a:p>
          <a:pPr lvl="0" algn="l" defTabSz="711200">
            <a:lnSpc>
              <a:spcPct val="90000"/>
            </a:lnSpc>
            <a:spcBef>
              <a:spcPct val="0"/>
            </a:spcBef>
            <a:spcAft>
              <a:spcPct val="35000"/>
            </a:spcAft>
          </a:pPr>
          <a:r>
            <a:rPr lang="en-US" altLang="zh-HK" sz="1600" b="1" i="0" kern="1200" dirty="0" smtClean="0">
              <a:solidFill>
                <a:srgbClr val="FFFFFF"/>
              </a:solidFill>
              <a:effectLst>
                <a:outerShdw blurRad="38100" dist="38100" dir="2700000" algn="tl">
                  <a:srgbClr val="000000">
                    <a:alpha val="43137"/>
                  </a:srgbClr>
                </a:outerShdw>
              </a:effectLst>
              <a:ea typeface="SimSun" pitchFamily="18" charset="0"/>
            </a:rPr>
            <a:t>   </a:t>
          </a:r>
          <a:r>
            <a:rPr lang="zh-HK" sz="1600" b="1" i="0" kern="1200" dirty="0" smtClean="0">
              <a:solidFill>
                <a:srgbClr val="FFFFFF"/>
              </a:solidFill>
              <a:effectLst>
                <a:outerShdw blurRad="38100" dist="38100" dir="2700000" algn="tl">
                  <a:srgbClr val="000000">
                    <a:alpha val="43137"/>
                  </a:srgbClr>
                </a:outerShdw>
              </a:effectLst>
              <a:ea typeface="SimSun" pitchFamily="18" charset="0"/>
            </a:rPr>
            <a:t>with man, with heart and with good service</a:t>
          </a:r>
        </a:p>
        <a:p>
          <a:pPr lvl="0" algn="l" defTabSz="711200">
            <a:lnSpc>
              <a:spcPct val="90000"/>
            </a:lnSpc>
            <a:spcBef>
              <a:spcPct val="0"/>
            </a:spcBef>
            <a:spcAft>
              <a:spcPct val="35000"/>
            </a:spcAft>
          </a:pPr>
          <a:r>
            <a:rPr lang="en-US" altLang="zh-HK" sz="1600" b="1" i="0" kern="1200" dirty="0" smtClean="0">
              <a:solidFill>
                <a:srgbClr val="FFFFFF"/>
              </a:solidFill>
              <a:effectLst>
                <a:outerShdw blurRad="38100" dist="38100" dir="2700000" algn="tl">
                  <a:srgbClr val="000000">
                    <a:alpha val="43137"/>
                  </a:srgbClr>
                </a:outerShdw>
              </a:effectLst>
              <a:ea typeface="SimSun" pitchFamily="18" charset="0"/>
            </a:rPr>
            <a:t>	  </a:t>
          </a:r>
          <a:r>
            <a:rPr lang="zh-HK" sz="1600" b="1" i="0" kern="1200" dirty="0" smtClean="0">
              <a:solidFill>
                <a:srgbClr val="FFFFFF"/>
              </a:solidFill>
              <a:effectLst>
                <a:outerShdw blurRad="38100" dist="38100" dir="2700000" algn="tl">
                  <a:srgbClr val="000000">
                    <a:alpha val="43137"/>
                  </a:srgbClr>
                </a:outerShdw>
              </a:effectLst>
              <a:ea typeface="SimSun" pitchFamily="18" charset="0"/>
            </a:rPr>
            <a:t>Live out a bigger mission</a:t>
          </a:r>
        </a:p>
        <a:p>
          <a:pPr lvl="0" algn="l" defTabSz="711200">
            <a:lnSpc>
              <a:spcPct val="90000"/>
            </a:lnSpc>
            <a:spcBef>
              <a:spcPct val="0"/>
            </a:spcBef>
            <a:spcAft>
              <a:spcPct val="35000"/>
            </a:spcAft>
          </a:pPr>
          <a:endParaRPr lang="en-US" altLang="zh-TW" sz="800" kern="1200" dirty="0">
            <a:solidFill>
              <a:schemeClr val="bg2"/>
            </a:solidFill>
          </a:endParaRPr>
        </a:p>
        <a:p>
          <a:pPr lvl="0" algn="l" defTabSz="711200">
            <a:lnSpc>
              <a:spcPct val="90000"/>
            </a:lnSpc>
            <a:spcBef>
              <a:spcPct val="0"/>
            </a:spcBef>
            <a:spcAft>
              <a:spcPct val="35000"/>
            </a:spcAft>
          </a:pPr>
          <a:endParaRPr lang="en-US" altLang="zh-TW" sz="800" kern="1200" dirty="0">
            <a:solidFill>
              <a:schemeClr val="bg2"/>
            </a:solidFill>
          </a:endParaRPr>
        </a:p>
        <a:p>
          <a:pPr lvl="0" algn="l" defTabSz="711200">
            <a:lnSpc>
              <a:spcPct val="90000"/>
            </a:lnSpc>
            <a:spcBef>
              <a:spcPct val="0"/>
            </a:spcBef>
            <a:spcAft>
              <a:spcPct val="35000"/>
            </a:spcAft>
          </a:pPr>
          <a:endParaRPr lang="en-US" altLang="zh-TW" sz="800" kern="1200" dirty="0"/>
        </a:p>
      </dsp:txBody>
      <dsp:txXfrm rot="-5400000">
        <a:off x="6096000" y="3462408"/>
        <a:ext cx="6096000" cy="2095500"/>
      </dsp:txXfrm>
    </dsp:sp>
    <dsp:sp modelId="{64F7E1DC-1013-4A67-BE22-7E85DA519D18}">
      <dsp:nvSpPr>
        <dsp:cNvPr id="0" name=""/>
        <dsp:cNvSpPr/>
      </dsp:nvSpPr>
      <dsp:spPr>
        <a:xfrm>
          <a:off x="4267200" y="2095500"/>
          <a:ext cx="3657600" cy="1397000"/>
        </a:xfrm>
        <a:prstGeom prst="roundRect">
          <a:avLst/>
        </a:prstGeom>
        <a:blipFill dpi="0" rotWithShape="0">
          <a:blip xmlns:r="http://schemas.openxmlformats.org/officeDocument/2006/relationships" r:embed="rId5">
            <a:alphaModFix amt="81000"/>
          </a:blip>
          <a:srcRect/>
          <a:tile tx="0" ty="0" sx="100000" sy="100000" flip="none" algn="tl"/>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zh-HK" sz="3600" b="1" i="0" u="sng" kern="1200" dirty="0" smtClean="0">
              <a:solidFill>
                <a:srgbClr val="000000"/>
              </a:solidFill>
              <a:effectLst>
                <a:outerShdw blurRad="38100" dist="38100" dir="2700000" algn="tl">
                  <a:srgbClr val="000000">
                    <a:alpha val="43137"/>
                  </a:srgbClr>
                </a:outerShdw>
              </a:effectLst>
              <a:ea typeface="SimSun" pitchFamily="18" charset="0"/>
            </a:rPr>
            <a:t>200,000 ED</a:t>
          </a:r>
        </a:p>
      </dsp:txBody>
      <dsp:txXfrm>
        <a:off x="4335396" y="2163696"/>
        <a:ext cx="3521208" cy="1260608"/>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C9914-6DDB-4FB1-AEC9-121FBDEE287F}" type="datetimeFigureOut">
              <a:rPr lang="en-US" smtClean="0"/>
              <a:t>10/23/2018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EBC1BE-54ED-4F7B-8087-F7148BD74B80}" type="slidenum">
              <a:rPr lang="en-US" smtClean="0"/>
              <a:t>‹#›</a:t>
            </a:fld>
            <a:endParaRPr lang="en-US"/>
          </a:p>
        </p:txBody>
      </p:sp>
    </p:spTree>
    <p:extLst>
      <p:ext uri="{BB962C8B-B14F-4D97-AF65-F5344CB8AC3E}">
        <p14:creationId xmlns:p14="http://schemas.microsoft.com/office/powerpoint/2010/main" val="2594895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9CC16-34CC-4E56-B4CA-DBAB272CA1BA}"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561214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0" cap="none" spc="0" normalizeH="0" baseline="0" noProof="0" dirty="0">
                <a:ln>
                  <a:noFill/>
                </a:ln>
                <a:solidFill>
                  <a:srgbClr val="222222"/>
                </a:solidFill>
                <a:effectLst/>
                <a:uLnTx/>
                <a:uFillTx/>
                <a:latin typeface="Arial" panose="020B0604020202020204" pitchFamily="34" charset="0"/>
              </a:rPr>
              <a:t>目標最重要的四個字專注行動</a:t>
            </a:r>
            <a:endParaRPr kumimoji="0" lang="zh-HK" altLang="en-US" sz="1200" b="0" i="0" u="none" strike="noStrike" kern="0" cap="none" spc="0" normalizeH="0" baseline="0" noProof="0" dirty="0">
              <a:ln>
                <a:noFill/>
              </a:ln>
              <a:solidFill>
                <a:sysClr val="windowText" lastClr="000000"/>
              </a:solidFill>
              <a:effectLst/>
              <a:uLnTx/>
              <a:uFillTx/>
            </a:endParaRPr>
          </a:p>
          <a:p>
            <a:endParaRPr lang="zh-HK"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9CC16-34CC-4E56-B4CA-DBAB272CA1BA}"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174836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9CC16-34CC-4E56-B4CA-DBAB272CA1BA}"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778252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pPr marL="0" marR="0" lvl="0" indent="0" algn="r" defTabSz="896678" rtl="0" eaLnBrk="1" fontAlgn="auto" latinLnBrk="0" hangingPunct="1">
              <a:lnSpc>
                <a:spcPct val="100000"/>
              </a:lnSpc>
              <a:spcBef>
                <a:spcPts val="0"/>
              </a:spcBef>
              <a:spcAft>
                <a:spcPts val="0"/>
              </a:spcAft>
              <a:buClrTx/>
              <a:buSzTx/>
              <a:buFontTx/>
              <a:buNone/>
              <a:tabLst/>
              <a:defRPr/>
            </a:pPr>
            <a:fld id="{C3245BBC-27E8-456C-98C1-00975ED3B53E}" type="slidenum">
              <a:rPr kumimoji="0" lang="en-US" sz="1200" b="0" i="0" u="none" strike="noStrike" kern="1200" cap="none" spc="0" normalizeH="0" baseline="0" noProof="0" smtClean="0">
                <a:ln>
                  <a:noFill/>
                </a:ln>
                <a:solidFill>
                  <a:prstClr val="black"/>
                </a:solidFill>
                <a:effectLst/>
                <a:uLnTx/>
                <a:uFillTx/>
                <a:latin typeface="Microsoft JhengHei" panose="020B0604030504040204" pitchFamily="34" charset="-120"/>
                <a:ea typeface="+mn-ea"/>
                <a:cs typeface="+mn-cs"/>
              </a:rPr>
              <a:pPr marL="0" marR="0" lvl="0" indent="0" algn="r" defTabSz="896678"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Microsoft JhengHei" panose="020B0604030504040204" pitchFamily="34" charset="-120"/>
              <a:ea typeface="+mn-ea"/>
              <a:cs typeface="+mn-cs"/>
            </a:endParaRPr>
          </a:p>
        </p:txBody>
      </p:sp>
    </p:spTree>
    <p:extLst>
      <p:ext uri="{BB962C8B-B14F-4D97-AF65-F5344CB8AC3E}">
        <p14:creationId xmlns:p14="http://schemas.microsoft.com/office/powerpoint/2010/main" val="1905913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動機與動力 極度渴望 不找任何藉口 除走思想限制</a:t>
            </a:r>
            <a:endParaRPr lang="zh-HK" altLang="en-US" dirty="0"/>
          </a:p>
          <a:p>
            <a:endParaRPr lang="zh-HK"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9CC16-34CC-4E56-B4CA-DBAB272CA1BA}"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863456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kern="0" dirty="0">
                <a:solidFill>
                  <a:srgbClr val="222222"/>
                </a:solidFill>
                <a:effectLst>
                  <a:outerShdw blurRad="38100" dist="38100" dir="2700000" algn="tl">
                    <a:srgbClr val="000000">
                      <a:alpha val="43137"/>
                    </a:srgbClr>
                  </a:outerShdw>
                </a:effectLst>
                <a:latin typeface="Arial" panose="020B0604020202020204" pitchFamily="34" charset="0"/>
              </a:rPr>
              <a:t>很多人知道但做不到</a:t>
            </a:r>
            <a:r>
              <a:rPr lang="en-US" altLang="zh-TW" kern="0" dirty="0">
                <a:solidFill>
                  <a:srgbClr val="222222"/>
                </a:solidFill>
                <a:latin typeface="Arial" panose="020B0604020202020204" pitchFamily="34" charset="0"/>
              </a:rPr>
              <a:t>1/</a:t>
            </a:r>
            <a:r>
              <a:rPr lang="zh-TW" altLang="en-US" kern="0" dirty="0">
                <a:solidFill>
                  <a:srgbClr val="222222"/>
                </a:solidFill>
                <a:latin typeface="Arial" panose="020B0604020202020204" pitchFamily="34" charset="0"/>
              </a:rPr>
              <a:t>知道的不多</a:t>
            </a:r>
            <a:r>
              <a:rPr lang="zh-TW" altLang="en-US" kern="0" dirty="0">
                <a:solidFill>
                  <a:sysClr val="windowText" lastClr="000000"/>
                </a:solidFill>
              </a:rPr>
              <a:t> </a:t>
            </a:r>
            <a:r>
              <a:rPr lang="en-US" altLang="zh-TW" kern="0" dirty="0">
                <a:solidFill>
                  <a:srgbClr val="222222"/>
                </a:solidFill>
                <a:latin typeface="Arial" panose="020B0604020202020204" pitchFamily="34" charset="0"/>
              </a:rPr>
              <a:t>2/</a:t>
            </a:r>
            <a:r>
              <a:rPr lang="zh-TW" altLang="en-US" kern="0" dirty="0">
                <a:solidFill>
                  <a:srgbClr val="222222"/>
                </a:solidFill>
                <a:latin typeface="Arial" panose="020B0604020202020204" pitchFamily="34" charset="0"/>
              </a:rPr>
              <a:t>根本沒有悟到，只是聽到而已 </a:t>
            </a:r>
            <a:r>
              <a:rPr kumimoji="0" lang="zh-TW" altLang="en-US" sz="1200" b="0" i="0" u="none" strike="noStrike" kern="0" cap="none" spc="0" normalizeH="0" baseline="0" noProof="0" dirty="0">
                <a:ln>
                  <a:noFill/>
                </a:ln>
                <a:solidFill>
                  <a:srgbClr val="222222"/>
                </a:solidFill>
                <a:effectLst/>
                <a:uLnTx/>
                <a:uFillTx/>
                <a:latin typeface="Arial" panose="020B0604020202020204" pitchFamily="34" charset="0"/>
              </a:rPr>
              <a:t>你知道，代表你真的知道很徹底，才會做得到。如果能做到徹底把目標都貫徹到身體每一個角落去就一定能做到</a:t>
            </a:r>
            <a:endParaRPr kumimoji="0" lang="en-US" altLang="zh-TW" sz="1200" b="0" i="0" u="none" strike="noStrike" kern="0" cap="none" spc="0" normalizeH="0" baseline="0" noProof="0" dirty="0">
              <a:ln>
                <a:noFill/>
              </a:ln>
              <a:solidFill>
                <a:srgbClr val="222222"/>
              </a:solidFill>
              <a:effectLst/>
              <a:uLnTx/>
              <a:uFillTx/>
              <a:latin typeface="Arial" panose="020B0604020202020204" pitchFamily="34" charset="0"/>
            </a:endParaRPr>
          </a:p>
          <a:p>
            <a:pPr lvl="0">
              <a:defRPr/>
            </a:pPr>
            <a:endParaRPr kumimoji="0" lang="en-US" altLang="zh-TW" sz="1200" b="0" i="0" u="none" strike="noStrike" kern="0" cap="none" spc="0" normalizeH="0" baseline="0" noProof="0" dirty="0">
              <a:ln>
                <a:noFill/>
              </a:ln>
              <a:solidFill>
                <a:srgbClr val="222222"/>
              </a:solidFill>
              <a:effectLst/>
              <a:uLnTx/>
              <a:uFillTx/>
              <a:latin typeface="Arial" panose="020B0604020202020204" pitchFamily="34" charset="0"/>
            </a:endParaRPr>
          </a:p>
          <a:p>
            <a:endParaRPr lang="zh-HK"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9CC16-34CC-4E56-B4CA-DBAB272CA1BA}"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033237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改變你的時間管理</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改變你所有的生活作息</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改變你交朋友的方式</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改變你拜誰做你的老師</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改變你要放棄什麼跟改變什麼</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改變一大堆的事情</a:t>
            </a:r>
            <a:endParaRPr lang="zh-HK"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9CC16-34CC-4E56-B4CA-DBAB272CA1BA}" type="slidenum">
              <a:rPr kumimoji="0" lang="zh-HK" altLang="en-US" sz="1800" b="0" i="0" u="none" strike="noStrike" kern="0" cap="none" spc="0" normalizeH="0" baseline="0" noProof="0" smtClean="0">
                <a:ln>
                  <a:noFill/>
                </a:ln>
                <a:solidFill>
                  <a:sysClr val="windowText" lastClr="000000"/>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HK" altLang="en-US" sz="1800" b="0" i="0" u="none" strike="noStrike" kern="0" cap="none" spc="0" normalizeH="0" baseline="0" noProof="0">
              <a:ln>
                <a:noFill/>
              </a:ln>
              <a:solidFill>
                <a:sysClr val="windowText" lastClr="000000"/>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07015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你不知道你是誰，就不知道去哪裏，不知道要做什麼。</a:t>
            </a:r>
            <a:r>
              <a:rPr lang="zh-TW" altLang="en-US" dirty="0">
                <a:solidFill>
                  <a:schemeClr val="bg1"/>
                </a:solidFill>
              </a:rPr>
              <a:t>你就不會快樂，就不會有足夠自信和勇氣去開發你與生俱來的才華。</a:t>
            </a:r>
            <a:endParaRPr lang="zh-HK" altLang="en-US" sz="1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endParaRPr lang="zh-HK"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9CC16-34CC-4E56-B4CA-DBAB272CA1BA}"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850807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olidFill>
                  <a:schemeClr val="bg1"/>
                </a:solidFill>
                <a:latin typeface="Arial" panose="020B0604020202020204" pitchFamily="34" charset="0"/>
              </a:rPr>
              <a:t>打工，創業，進修？</a:t>
            </a:r>
            <a:endParaRPr lang="zh-HK" altLang="en-US" dirty="0">
              <a:solidFill>
                <a:schemeClr val="bg1"/>
              </a:solidFill>
            </a:endParaRPr>
          </a:p>
          <a:p>
            <a:endParaRPr lang="zh-HK"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9CC16-34CC-4E56-B4CA-DBAB272CA1BA}"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873767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動機與動力 極度渴望 不找任何藉口 除走思想限制</a:t>
            </a:r>
            <a:endParaRPr lang="zh-HK" altLang="en-US" dirty="0"/>
          </a:p>
          <a:p>
            <a:endParaRPr lang="zh-HK"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9CC16-34CC-4E56-B4CA-DBAB272CA1BA}" type="slidenum">
              <a:rPr kumimoji="0" lang="zh-HK" altLang="en-US" sz="1800" b="0" i="0" u="none" strike="noStrike" kern="0" cap="none" spc="0" normalizeH="0" baseline="0" noProof="0" smtClean="0">
                <a:ln>
                  <a:noFill/>
                </a:ln>
                <a:solidFill>
                  <a:sysClr val="windowText" lastClr="000000"/>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HK" altLang="en-US" sz="1800" b="0" i="0" u="none" strike="noStrike" kern="0" cap="none" spc="0" normalizeH="0" baseline="0" noProof="0">
              <a:ln>
                <a:noFill/>
              </a:ln>
              <a:solidFill>
                <a:sysClr val="windowText" lastClr="000000"/>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198367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HK" sz="1200" b="0" i="0" u="sng" dirty="0" smtClean="0">
                <a:solidFill>
                  <a:srgbClr val="000000"/>
                </a:solidFill>
                <a:ea typeface="SimSun" pitchFamily="18" charset="0"/>
              </a:rPr>
              <a:t>S</a:t>
            </a:r>
            <a:r>
              <a:rPr lang="zh-HK" sz="1200" b="0" i="0" dirty="0" smtClean="0">
                <a:solidFill>
                  <a:srgbClr val="000000"/>
                </a:solidFill>
                <a:ea typeface="SimSun" pitchFamily="18" charset="0"/>
              </a:rPr>
              <a:t>pecific</a:t>
            </a:r>
            <a:r>
              <a:rPr lang="zh-HK" sz="1200" b="0" i="0" u="sng" dirty="0" smtClean="0">
                <a:solidFill>
                  <a:srgbClr val="000000"/>
                </a:solidFill>
                <a:ea typeface="SimSun" pitchFamily="18" charset="0"/>
              </a:rPr>
              <a:t>M</a:t>
            </a:r>
            <a:r>
              <a:rPr lang="zh-HK" sz="1200" b="0" i="0" dirty="0" smtClean="0">
                <a:solidFill>
                  <a:srgbClr val="000000"/>
                </a:solidFill>
                <a:ea typeface="SimSun" pitchFamily="18" charset="0"/>
              </a:rPr>
              <a:t>easurable</a:t>
            </a:r>
            <a:r>
              <a:rPr lang="zh-HK" sz="1200" b="0" i="0" u="sng" dirty="0" smtClean="0">
                <a:solidFill>
                  <a:srgbClr val="000000"/>
                </a:solidFill>
                <a:ea typeface="SimSun" pitchFamily="18" charset="0"/>
              </a:rPr>
              <a:t>A</a:t>
            </a:r>
            <a:r>
              <a:rPr lang="zh-HK" sz="1200" b="0" i="0" dirty="0" smtClean="0">
                <a:solidFill>
                  <a:srgbClr val="000000"/>
                </a:solidFill>
                <a:ea typeface="SimSun" pitchFamily="18" charset="0"/>
              </a:rPr>
              <a:t>ttainable</a:t>
            </a:r>
            <a:r>
              <a:rPr lang="zh-HK" sz="1200" b="0" i="0" u="sng" dirty="0" smtClean="0">
                <a:solidFill>
                  <a:srgbClr val="000000"/>
                </a:solidFill>
                <a:ea typeface="SimSun" pitchFamily="18" charset="0"/>
              </a:rPr>
              <a:t>R</a:t>
            </a:r>
            <a:r>
              <a:rPr lang="zh-HK" sz="1200" b="0" i="0" dirty="0" smtClean="0">
                <a:solidFill>
                  <a:srgbClr val="000000"/>
                </a:solidFill>
                <a:ea typeface="SimSun" pitchFamily="18" charset="0"/>
              </a:rPr>
              <a:t>ealistic</a:t>
            </a:r>
            <a:r>
              <a:rPr lang="zh-HK" sz="1200" b="0" i="0" u="sng" dirty="0" smtClean="0">
                <a:solidFill>
                  <a:srgbClr val="000000"/>
                </a:solidFill>
                <a:ea typeface="SimSun" pitchFamily="18" charset="0"/>
              </a:rPr>
              <a:t>T</a:t>
            </a:r>
            <a:r>
              <a:rPr lang="zh-HK" sz="1200" b="0" i="0" dirty="0" smtClean="0">
                <a:solidFill>
                  <a:srgbClr val="000000"/>
                </a:solidFill>
                <a:ea typeface="SimSun" pitchFamily="18" charset="0"/>
              </a:rPr>
              <a:t>imely</a:t>
            </a:r>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9CC16-34CC-4E56-B4CA-DBAB272CA1BA}"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081405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每一個階段都需要脫胎換骨</a:t>
            </a:r>
            <a:endParaRPr lang="en-US" altLang="zh-TW" dirty="0"/>
          </a:p>
          <a:p>
            <a:endParaRPr lang="zh-HK"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9CC16-34CC-4E56-B4CA-DBAB272CA1BA}"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2275603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genda Layout">
    <p:spTree>
      <p:nvGrpSpPr>
        <p:cNvPr id="1" name=""/>
        <p:cNvGrpSpPr/>
        <p:nvPr/>
      </p:nvGrpSpPr>
      <p:grpSpPr>
        <a:xfrm>
          <a:off x="0" y="0"/>
          <a:ext cx="0" cy="0"/>
          <a:chOff x="0" y="0"/>
          <a:chExt cx="0" cy="0"/>
        </a:xfrm>
      </p:grpSpPr>
      <p:sp>
        <p:nvSpPr>
          <p:cNvPr id="6" name="Rectangle 5"/>
          <p:cNvSpPr/>
          <p:nvPr/>
        </p:nvSpPr>
        <p:spPr>
          <a:xfrm>
            <a:off x="-3472" y="0"/>
            <a:ext cx="21122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3074" name="Picture 2" descr="E:\002-KIMS BUSINESS\007-02-Fullslidesppt-Contents\20161228\02-edu\bulb-item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645" y="1250975"/>
            <a:ext cx="2112235" cy="46879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002-KIMS BUSINESS\007-02-Fullslidesppt-Contents\20161228\02-edu\bulb-item.png"/>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1052646" y="1250975"/>
            <a:ext cx="1056117" cy="468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869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12192000" cy="4102100"/>
          </a:xfrm>
          <a:prstGeom prst="rect">
            <a:avLst/>
          </a:prstGeom>
          <a:solidFill>
            <a:schemeClr val="bg1">
              <a:lumMod val="95000"/>
            </a:schemeClr>
          </a:solidFill>
        </p:spPr>
        <p:txBody>
          <a:bodyPr anchor="ctr"/>
          <a:lstStyle>
            <a:lvl1pPr marL="0" indent="0" algn="ctr">
              <a:buNone/>
              <a:defRPr sz="2133"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378654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6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175787" y="242176"/>
            <a:ext cx="8016213" cy="76808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4175787" y="1010261"/>
            <a:ext cx="8016213"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 hasCustomPrompt="1"/>
          </p:nvPr>
        </p:nvSpPr>
        <p:spPr>
          <a:xfrm>
            <a:off x="0" y="-1"/>
            <a:ext cx="4079776" cy="68580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4195293" y="1508787"/>
            <a:ext cx="4079776" cy="534921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023920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Images and Contents Layout">
    <p:spTree>
      <p:nvGrpSpPr>
        <p:cNvPr id="1" name=""/>
        <p:cNvGrpSpPr/>
        <p:nvPr/>
      </p:nvGrpSpPr>
      <p:grpSpPr>
        <a:xfrm>
          <a:off x="0" y="0"/>
          <a:ext cx="0" cy="0"/>
          <a:chOff x="0" y="0"/>
          <a:chExt cx="0" cy="0"/>
        </a:xfrm>
      </p:grpSpPr>
      <p:sp>
        <p:nvSpPr>
          <p:cNvPr id="5" name="Rectangle 4"/>
          <p:cNvSpPr/>
          <p:nvPr/>
        </p:nvSpPr>
        <p:spPr>
          <a:xfrm>
            <a:off x="0" y="548680"/>
            <a:ext cx="8592277" cy="5760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6" name="Picture Placeholder 2"/>
          <p:cNvSpPr>
            <a:spLocks noGrp="1"/>
          </p:cNvSpPr>
          <p:nvPr>
            <p:ph type="pic" idx="1" hasCustomPrompt="1"/>
          </p:nvPr>
        </p:nvSpPr>
        <p:spPr>
          <a:xfrm>
            <a:off x="180829" y="260650"/>
            <a:ext cx="2592288" cy="63367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2965139" y="260650"/>
            <a:ext cx="2592288" cy="63367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1" hasCustomPrompt="1"/>
          </p:nvPr>
        </p:nvSpPr>
        <p:spPr>
          <a:xfrm>
            <a:off x="5749448" y="260650"/>
            <a:ext cx="2592288" cy="63367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644795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7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8592277" y="356659"/>
            <a:ext cx="288000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8592277" y="3621021"/>
            <a:ext cx="288000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1" hasCustomPrompt="1"/>
          </p:nvPr>
        </p:nvSpPr>
        <p:spPr>
          <a:xfrm>
            <a:off x="5314951" y="356659"/>
            <a:ext cx="288000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2" hasCustomPrompt="1"/>
          </p:nvPr>
        </p:nvSpPr>
        <p:spPr>
          <a:xfrm>
            <a:off x="5314951" y="3621021"/>
            <a:ext cx="288000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901933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8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27381" y="4389107"/>
            <a:ext cx="11664619" cy="76808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527381" y="5157192"/>
            <a:ext cx="11664619"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p:nvSpPr>
        <p:spPr>
          <a:xfrm>
            <a:off x="0" y="6618000"/>
            <a:ext cx="12192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6" name="Rectangle 5"/>
          <p:cNvSpPr/>
          <p:nvPr/>
        </p:nvSpPr>
        <p:spPr>
          <a:xfrm>
            <a:off x="0" y="0"/>
            <a:ext cx="12192000" cy="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7" name="Picture Placeholder 2"/>
          <p:cNvSpPr>
            <a:spLocks noGrp="1"/>
          </p:cNvSpPr>
          <p:nvPr>
            <p:ph type="pic" idx="12" hasCustomPrompt="1"/>
          </p:nvPr>
        </p:nvSpPr>
        <p:spPr>
          <a:xfrm>
            <a:off x="623392" y="452669"/>
            <a:ext cx="4416171" cy="3744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3" hasCustomPrompt="1"/>
          </p:nvPr>
        </p:nvSpPr>
        <p:spPr>
          <a:xfrm>
            <a:off x="5327915" y="452669"/>
            <a:ext cx="6240693"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5327915"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2" name="Picture Placeholder 2"/>
          <p:cNvSpPr>
            <a:spLocks noGrp="1"/>
          </p:cNvSpPr>
          <p:nvPr>
            <p:ph type="pic" idx="15" hasCustomPrompt="1"/>
          </p:nvPr>
        </p:nvSpPr>
        <p:spPr>
          <a:xfrm>
            <a:off x="7488261"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3" name="Picture Placeholder 2"/>
          <p:cNvSpPr>
            <a:spLocks noGrp="1"/>
          </p:cNvSpPr>
          <p:nvPr>
            <p:ph type="pic" idx="16" hasCustomPrompt="1"/>
          </p:nvPr>
        </p:nvSpPr>
        <p:spPr>
          <a:xfrm>
            <a:off x="9648608"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679091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11" name="Rounded Rectangle 10"/>
          <p:cNvSpPr/>
          <p:nvPr/>
        </p:nvSpPr>
        <p:spPr>
          <a:xfrm>
            <a:off x="472011" y="1508786"/>
            <a:ext cx="3799787" cy="4865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17" name="Rounded Rectangle 16"/>
          <p:cNvSpPr/>
          <p:nvPr/>
        </p:nvSpPr>
        <p:spPr>
          <a:xfrm>
            <a:off x="709243" y="1796667"/>
            <a:ext cx="144693" cy="4320631"/>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bg1"/>
              </a:solidFill>
            </a:endParaRPr>
          </a:p>
        </p:txBody>
      </p:sp>
      <p:sp>
        <p:nvSpPr>
          <p:cNvPr id="18" name="Half Frame 17"/>
          <p:cNvSpPr/>
          <p:nvPr/>
        </p:nvSpPr>
        <p:spPr>
          <a:xfrm rot="5400000">
            <a:off x="3456857" y="1650935"/>
            <a:ext cx="669775" cy="669775"/>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solidFill>
            </a:endParaRPr>
          </a:p>
        </p:txBody>
      </p:sp>
    </p:spTree>
    <p:extLst>
      <p:ext uri="{BB962C8B-B14F-4D97-AF65-F5344CB8AC3E}">
        <p14:creationId xmlns:p14="http://schemas.microsoft.com/office/powerpoint/2010/main" val="3704098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Images and Contents Layout">
    <p:bg>
      <p:bgPr>
        <a:solidFill>
          <a:schemeClr val="accent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bg1"/>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3" hasCustomPrompt="1"/>
          </p:nvPr>
        </p:nvSpPr>
        <p:spPr>
          <a:xfrm>
            <a:off x="572592" y="1604798"/>
            <a:ext cx="5472608" cy="230468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5" hasCustomPrompt="1"/>
          </p:nvPr>
        </p:nvSpPr>
        <p:spPr>
          <a:xfrm>
            <a:off x="6192011" y="1604798"/>
            <a:ext cx="5472608" cy="230468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6" hasCustomPrompt="1"/>
          </p:nvPr>
        </p:nvSpPr>
        <p:spPr>
          <a:xfrm>
            <a:off x="6192011" y="4081298"/>
            <a:ext cx="5472608" cy="230468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Rectangle 1"/>
          <p:cNvSpPr/>
          <p:nvPr userDrawn="1"/>
        </p:nvSpPr>
        <p:spPr>
          <a:xfrm>
            <a:off x="573200" y="4081728"/>
            <a:ext cx="5472000" cy="2304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solidFill>
            </a:endParaRPr>
          </a:p>
        </p:txBody>
      </p:sp>
    </p:spTree>
    <p:extLst>
      <p:ext uri="{BB962C8B-B14F-4D97-AF65-F5344CB8AC3E}">
        <p14:creationId xmlns:p14="http://schemas.microsoft.com/office/powerpoint/2010/main" val="4248829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2F148B3-8039-48DB-AB38-3B62BD31B50B}" type="datetimeFigureOut">
              <a:rPr lang="zh-TW" altLang="en-US" smtClean="0"/>
              <a:t>2018/10/23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85F7CD0-E97F-4EFC-8CB6-27998082CEE0}" type="slidenum">
              <a:rPr lang="zh-TW" altLang="en-US" smtClean="0"/>
              <a:t>‹#›</a:t>
            </a:fld>
            <a:endParaRPr lang="zh-TW" altLang="en-US"/>
          </a:p>
        </p:txBody>
      </p:sp>
    </p:spTree>
    <p:extLst>
      <p:ext uri="{BB962C8B-B14F-4D97-AF65-F5344CB8AC3E}">
        <p14:creationId xmlns:p14="http://schemas.microsoft.com/office/powerpoint/2010/main" val="1542088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12"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79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78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Agenda Layout">
    <p:spTree>
      <p:nvGrpSpPr>
        <p:cNvPr id="1" name=""/>
        <p:cNvGrpSpPr/>
        <p:nvPr/>
      </p:nvGrpSpPr>
      <p:grpSpPr>
        <a:xfrm>
          <a:off x="0" y="0"/>
          <a:ext cx="0" cy="0"/>
          <a:chOff x="0" y="0"/>
          <a:chExt cx="0" cy="0"/>
        </a:xfrm>
      </p:grpSpPr>
      <p:sp>
        <p:nvSpPr>
          <p:cNvPr id="6" name="Rectangle 5"/>
          <p:cNvSpPr/>
          <p:nvPr/>
        </p:nvSpPr>
        <p:spPr>
          <a:xfrm>
            <a:off x="-3472" y="0"/>
            <a:ext cx="21122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3074" name="Picture 2" descr="E:\002-KIMS BUSINESS\007-02-Fullslidesppt-Contents\20161228\02-edu\bulb-item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314" y="3909054"/>
            <a:ext cx="1260665" cy="279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541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88"/>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5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12"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15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01"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0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10/23/2018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545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10/23/2018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863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10/23/2018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23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4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00"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36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42"/>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800"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350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199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06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9492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Basic Layout">
    <p:spTree>
      <p:nvGrpSpPr>
        <p:cNvPr id="1" name=""/>
        <p:cNvGrpSpPr/>
        <p:nvPr/>
      </p:nvGrpSpPr>
      <p:grpSpPr>
        <a:xfrm>
          <a:off x="0" y="0"/>
          <a:ext cx="0" cy="0"/>
          <a:chOff x="0" y="0"/>
          <a:chExt cx="0" cy="0"/>
        </a:xfrm>
      </p:grpSpPr>
      <p:sp>
        <p:nvSpPr>
          <p:cNvPr id="2" name="Rectangle 1"/>
          <p:cNvSpPr/>
          <p:nvPr/>
        </p:nvSpPr>
        <p:spPr>
          <a:xfrm>
            <a:off x="0" y="4533123"/>
            <a:ext cx="12192000" cy="2324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Oval 3"/>
          <p:cNvSpPr/>
          <p:nvPr/>
        </p:nvSpPr>
        <p:spPr>
          <a:xfrm>
            <a:off x="5391415" y="3813043"/>
            <a:ext cx="1440160" cy="1440160"/>
          </a:xfrm>
          <a:prstGeom prst="ellipse">
            <a:avLst/>
          </a:pr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5" name="Picture 2" descr="E:\002-KIMS BUSINESS\007-02-Fullslidesppt-Contents\20161228\02-edu\bulb-it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7409" y="4013590"/>
            <a:ext cx="468171" cy="1039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0092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C13A08-8A04-4CF9-9370-C7D73858924D}" type="datetimeFigureOut">
              <a:rPr lang="en-US" smtClean="0"/>
              <a:pPr/>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4FCD-AA76-409F-84F8-B13164B4A2D0}" type="slidenum">
              <a:rPr lang="en-US" smtClean="0"/>
              <a:pPr/>
              <a:t>‹#›</a:t>
            </a:fld>
            <a:endParaRPr lang="en-US"/>
          </a:p>
        </p:txBody>
      </p:sp>
    </p:spTree>
    <p:extLst>
      <p:ext uri="{BB962C8B-B14F-4D97-AF65-F5344CB8AC3E}">
        <p14:creationId xmlns:p14="http://schemas.microsoft.com/office/powerpoint/2010/main" val="330575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pPr/>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4FCD-AA76-409F-84F8-B13164B4A2D0}" type="slidenum">
              <a:rPr lang="en-US" smtClean="0"/>
              <a:pPr/>
              <a:t>‹#›</a:t>
            </a:fld>
            <a:endParaRPr lang="en-US"/>
          </a:p>
        </p:txBody>
      </p:sp>
    </p:spTree>
    <p:extLst>
      <p:ext uri="{BB962C8B-B14F-4D97-AF65-F5344CB8AC3E}">
        <p14:creationId xmlns:p14="http://schemas.microsoft.com/office/powerpoint/2010/main" val="45652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53"/>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pPr/>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4FCD-AA76-409F-84F8-B13164B4A2D0}" type="slidenum">
              <a:rPr lang="en-US" smtClean="0"/>
              <a:pPr/>
              <a:t>‹#›</a:t>
            </a:fld>
            <a:endParaRPr lang="en-US"/>
          </a:p>
        </p:txBody>
      </p:sp>
    </p:spTree>
    <p:extLst>
      <p:ext uri="{BB962C8B-B14F-4D97-AF65-F5344CB8AC3E}">
        <p14:creationId xmlns:p14="http://schemas.microsoft.com/office/powerpoint/2010/main" val="134784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12"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13A08-8A04-4CF9-9370-C7D73858924D}" type="datetimeFigureOut">
              <a:rPr lang="en-US" smtClean="0"/>
              <a:pPr/>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04FCD-AA76-409F-84F8-B13164B4A2D0}" type="slidenum">
              <a:rPr lang="en-US" smtClean="0"/>
              <a:pPr/>
              <a:t>‹#›</a:t>
            </a:fld>
            <a:endParaRPr lang="en-US"/>
          </a:p>
        </p:txBody>
      </p:sp>
    </p:spTree>
    <p:extLst>
      <p:ext uri="{BB962C8B-B14F-4D97-AF65-F5344CB8AC3E}">
        <p14:creationId xmlns:p14="http://schemas.microsoft.com/office/powerpoint/2010/main" val="45933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13A08-8A04-4CF9-9370-C7D73858924D}" type="datetimeFigureOut">
              <a:rPr lang="en-US" smtClean="0"/>
              <a:pPr/>
              <a:t>10/23/2018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504FCD-AA76-409F-84F8-B13164B4A2D0}" type="slidenum">
              <a:rPr lang="en-US" smtClean="0"/>
              <a:pPr/>
              <a:t>‹#›</a:t>
            </a:fld>
            <a:endParaRPr lang="en-US"/>
          </a:p>
        </p:txBody>
      </p:sp>
    </p:spTree>
    <p:extLst>
      <p:ext uri="{BB962C8B-B14F-4D97-AF65-F5344CB8AC3E}">
        <p14:creationId xmlns:p14="http://schemas.microsoft.com/office/powerpoint/2010/main" val="395529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13A08-8A04-4CF9-9370-C7D73858924D}" type="datetimeFigureOut">
              <a:rPr lang="en-US" smtClean="0"/>
              <a:pPr/>
              <a:t>10/23/2018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504FCD-AA76-409F-84F8-B13164B4A2D0}" type="slidenum">
              <a:rPr lang="en-US" smtClean="0"/>
              <a:pPr/>
              <a:t>‹#›</a:t>
            </a:fld>
            <a:endParaRPr lang="en-US"/>
          </a:p>
        </p:txBody>
      </p:sp>
    </p:spTree>
    <p:extLst>
      <p:ext uri="{BB962C8B-B14F-4D97-AF65-F5344CB8AC3E}">
        <p14:creationId xmlns:p14="http://schemas.microsoft.com/office/powerpoint/2010/main" val="316130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pPr/>
              <a:t>10/23/2018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504FCD-AA76-409F-84F8-B13164B4A2D0}" type="slidenum">
              <a:rPr lang="en-US" smtClean="0"/>
              <a:pPr/>
              <a:t>‹#›</a:t>
            </a:fld>
            <a:endParaRPr lang="en-US"/>
          </a:p>
        </p:txBody>
      </p:sp>
    </p:spTree>
    <p:extLst>
      <p:ext uri="{BB962C8B-B14F-4D97-AF65-F5344CB8AC3E}">
        <p14:creationId xmlns:p14="http://schemas.microsoft.com/office/powerpoint/2010/main" val="174779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pPr/>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04FCD-AA76-409F-84F8-B13164B4A2D0}" type="slidenum">
              <a:rPr lang="en-US" smtClean="0"/>
              <a:pPr/>
              <a:t>‹#›</a:t>
            </a:fld>
            <a:endParaRPr lang="en-US"/>
          </a:p>
        </p:txBody>
      </p:sp>
    </p:spTree>
    <p:extLst>
      <p:ext uri="{BB962C8B-B14F-4D97-AF65-F5344CB8AC3E}">
        <p14:creationId xmlns:p14="http://schemas.microsoft.com/office/powerpoint/2010/main" val="396537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pPr/>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04FCD-AA76-409F-84F8-B13164B4A2D0}" type="slidenum">
              <a:rPr lang="en-US" smtClean="0"/>
              <a:pPr/>
              <a:t>‹#›</a:t>
            </a:fld>
            <a:endParaRPr lang="en-US"/>
          </a:p>
        </p:txBody>
      </p:sp>
    </p:spTree>
    <p:extLst>
      <p:ext uri="{BB962C8B-B14F-4D97-AF65-F5344CB8AC3E}">
        <p14:creationId xmlns:p14="http://schemas.microsoft.com/office/powerpoint/2010/main" val="221418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pPr/>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4FCD-AA76-409F-84F8-B13164B4A2D0}" type="slidenum">
              <a:rPr lang="en-US" smtClean="0"/>
              <a:pPr/>
              <a:t>‹#›</a:t>
            </a:fld>
            <a:endParaRPr lang="en-US"/>
          </a:p>
        </p:txBody>
      </p:sp>
    </p:spTree>
    <p:extLst>
      <p:ext uri="{BB962C8B-B14F-4D97-AF65-F5344CB8AC3E}">
        <p14:creationId xmlns:p14="http://schemas.microsoft.com/office/powerpoint/2010/main" val="285318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p:nvSpPr>
        <p:spPr>
          <a:xfrm>
            <a:off x="0" y="6618000"/>
            <a:ext cx="12192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5" name="Rectangle 4"/>
          <p:cNvSpPr/>
          <p:nvPr/>
        </p:nvSpPr>
        <p:spPr>
          <a:xfrm>
            <a:off x="0" y="0"/>
            <a:ext cx="12192000" cy="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Tree>
    <p:extLst>
      <p:ext uri="{BB962C8B-B14F-4D97-AF65-F5344CB8AC3E}">
        <p14:creationId xmlns:p14="http://schemas.microsoft.com/office/powerpoint/2010/main" val="35874207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pPr/>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4FCD-AA76-409F-84F8-B13164B4A2D0}" type="slidenum">
              <a:rPr lang="en-US" smtClean="0"/>
              <a:pPr/>
              <a:t>‹#›</a:t>
            </a:fld>
            <a:endParaRPr lang="en-US"/>
          </a:p>
        </p:txBody>
      </p:sp>
    </p:spTree>
    <p:extLst>
      <p:ext uri="{BB962C8B-B14F-4D97-AF65-F5344CB8AC3E}">
        <p14:creationId xmlns:p14="http://schemas.microsoft.com/office/powerpoint/2010/main" val="203789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endParaRPr lang="zh-HK"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zh-HK" altLang="en-US"/>
          </a:p>
        </p:txBody>
      </p:sp>
      <p:sp>
        <p:nvSpPr>
          <p:cNvPr id="4" name="日期版面配置區 3"/>
          <p:cNvSpPr>
            <a:spLocks noGrp="1"/>
          </p:cNvSpPr>
          <p:nvPr>
            <p:ph type="dt" sz="half" idx="10"/>
          </p:nvPr>
        </p:nvSpPr>
        <p:spPr/>
        <p:txBody>
          <a:bodyPr/>
          <a:lstStyle/>
          <a:p>
            <a:fld id="{2233D26B-DFC2-4248-8ED0-AD3E108CBDD7}" type="datetime1">
              <a:rPr lang="en-US" smtClean="0"/>
              <a:pPr/>
              <a:t>10/23/2018</a:t>
            </a:fld>
            <a:endParaRPr lang="en-US"/>
          </a:p>
        </p:txBody>
      </p:sp>
      <p:sp>
        <p:nvSpPr>
          <p:cNvPr id="5" name="頁尾版面配置區 4"/>
          <p:cNvSpPr>
            <a:spLocks noGrp="1"/>
          </p:cNvSpPr>
          <p:nvPr>
            <p:ph type="ftr" sz="quarter" idx="11"/>
          </p:nvPr>
        </p:nvSpPr>
        <p:spPr/>
        <p:txBody>
          <a:bodyPr/>
          <a:lstStyle/>
          <a:p>
            <a:endParaRPr lang="en-US"/>
          </a:p>
        </p:txBody>
      </p:sp>
      <p:sp>
        <p:nvSpPr>
          <p:cNvPr id="6" name="投影片編號版面配置區 5"/>
          <p:cNvSpPr>
            <a:spLocks noGrp="1"/>
          </p:cNvSpPr>
          <p:nvPr>
            <p:ph type="sldNum" sz="quarter" idx="12"/>
          </p:nvPr>
        </p:nvSpPr>
        <p:spPr/>
        <p:txBody>
          <a:bodyPr/>
          <a:lstStyle/>
          <a:p>
            <a:fld id="{38237106-F2ED-405E-BC33-CC3CF426205F}" type="slidenum">
              <a:rPr lang="en-US" smtClean="0"/>
              <a:pPr/>
              <a:t>‹#›</a:t>
            </a:fld>
            <a:endParaRPr lang="en-US"/>
          </a:p>
        </p:txBody>
      </p:sp>
    </p:spTree>
    <p:extLst>
      <p:ext uri="{BB962C8B-B14F-4D97-AF65-F5344CB8AC3E}">
        <p14:creationId xmlns:p14="http://schemas.microsoft.com/office/powerpoint/2010/main" val="345024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8F97F932-D99A-4087-BFB1-EA42FAFC8D2C}" type="datetime1">
              <a:rPr lang="en-US" smtClean="0"/>
              <a:pPr/>
              <a:t>10/23/2018</a:t>
            </a:fld>
            <a:endParaRPr lang="en-US"/>
          </a:p>
        </p:txBody>
      </p:sp>
      <p:sp>
        <p:nvSpPr>
          <p:cNvPr id="5" name="頁尾版面配置區 4"/>
          <p:cNvSpPr>
            <a:spLocks noGrp="1"/>
          </p:cNvSpPr>
          <p:nvPr>
            <p:ph type="ftr" sz="quarter" idx="11"/>
          </p:nvPr>
        </p:nvSpPr>
        <p:spPr/>
        <p:txBody>
          <a:bodyPr/>
          <a:lstStyle/>
          <a:p>
            <a:endParaRPr lang="en-US"/>
          </a:p>
        </p:txBody>
      </p:sp>
      <p:sp>
        <p:nvSpPr>
          <p:cNvPr id="6" name="投影片編號版面配置區 5"/>
          <p:cNvSpPr>
            <a:spLocks noGrp="1"/>
          </p:cNvSpPr>
          <p:nvPr>
            <p:ph type="sldNum" sz="quarter" idx="12"/>
          </p:nvPr>
        </p:nvSpPr>
        <p:spPr/>
        <p:txBody>
          <a:bodyPr/>
          <a:lstStyle/>
          <a:p>
            <a:fld id="{38237106-F2ED-405E-BC33-CC3CF426205F}" type="slidenum">
              <a:rPr lang="en-US" smtClean="0"/>
              <a:pPr/>
              <a:t>‹#›</a:t>
            </a:fld>
            <a:endParaRPr lang="en-US"/>
          </a:p>
        </p:txBody>
      </p:sp>
    </p:spTree>
    <p:extLst>
      <p:ext uri="{BB962C8B-B14F-4D97-AF65-F5344CB8AC3E}">
        <p14:creationId xmlns:p14="http://schemas.microsoft.com/office/powerpoint/2010/main" val="277677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endParaRPr lang="zh-HK"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79C96367-2F2B-4F6E-ACF4-15FA13738E10}" type="datetime1">
              <a:rPr lang="en-US" smtClean="0"/>
              <a:pPr/>
              <a:t>10/23/2018</a:t>
            </a:fld>
            <a:endParaRPr lang="en-US"/>
          </a:p>
        </p:txBody>
      </p:sp>
      <p:sp>
        <p:nvSpPr>
          <p:cNvPr id="5" name="頁尾版面配置區 4"/>
          <p:cNvSpPr>
            <a:spLocks noGrp="1"/>
          </p:cNvSpPr>
          <p:nvPr>
            <p:ph type="ftr" sz="quarter" idx="11"/>
          </p:nvPr>
        </p:nvSpPr>
        <p:spPr/>
        <p:txBody>
          <a:bodyPr/>
          <a:lstStyle/>
          <a:p>
            <a:endParaRPr lang="en-US" dirty="0"/>
          </a:p>
        </p:txBody>
      </p:sp>
      <p:sp>
        <p:nvSpPr>
          <p:cNvPr id="6" name="投影片編號版面配置區 5"/>
          <p:cNvSpPr>
            <a:spLocks noGrp="1"/>
          </p:cNvSpPr>
          <p:nvPr>
            <p:ph type="sldNum" sz="quarter" idx="12"/>
          </p:nvPr>
        </p:nvSpPr>
        <p:spPr/>
        <p:txBody>
          <a:bodyPr/>
          <a:lstStyle/>
          <a:p>
            <a:fld id="{B1523C92-45F4-4C30-810D-4886C1BA6969}" type="slidenum">
              <a:rPr lang="en-US" smtClean="0"/>
              <a:pPr/>
              <a:t>‹#›</a:t>
            </a:fld>
            <a:endParaRPr lang="en-US"/>
          </a:p>
        </p:txBody>
      </p:sp>
    </p:spTree>
    <p:extLst>
      <p:ext uri="{BB962C8B-B14F-4D97-AF65-F5344CB8AC3E}">
        <p14:creationId xmlns:p14="http://schemas.microsoft.com/office/powerpoint/2010/main" val="278298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日期版面配置區 4"/>
          <p:cNvSpPr>
            <a:spLocks noGrp="1"/>
          </p:cNvSpPr>
          <p:nvPr>
            <p:ph type="dt" sz="half" idx="10"/>
          </p:nvPr>
        </p:nvSpPr>
        <p:spPr/>
        <p:txBody>
          <a:bodyPr/>
          <a:lstStyle/>
          <a:p>
            <a:fld id="{8FB3498D-21C7-408B-8EF5-5B55DEF0BFD5}" type="datetime1">
              <a:rPr lang="en-US" smtClean="0"/>
              <a:pPr/>
              <a:t>10/23/2018</a:t>
            </a:fld>
            <a:endParaRPr lang="en-US"/>
          </a:p>
        </p:txBody>
      </p:sp>
      <p:sp>
        <p:nvSpPr>
          <p:cNvPr id="6" name="頁尾版面配置區 5"/>
          <p:cNvSpPr>
            <a:spLocks noGrp="1"/>
          </p:cNvSpPr>
          <p:nvPr>
            <p:ph type="ftr" sz="quarter" idx="11"/>
          </p:nvPr>
        </p:nvSpPr>
        <p:spPr/>
        <p:txBody>
          <a:bodyPr/>
          <a:lstStyle/>
          <a:p>
            <a:endParaRPr lang="en-US"/>
          </a:p>
        </p:txBody>
      </p:sp>
      <p:sp>
        <p:nvSpPr>
          <p:cNvPr id="7" name="投影片編號版面配置區 6"/>
          <p:cNvSpPr>
            <a:spLocks noGrp="1"/>
          </p:cNvSpPr>
          <p:nvPr>
            <p:ph type="sldNum" sz="quarter" idx="12"/>
          </p:nvPr>
        </p:nvSpPr>
        <p:spPr/>
        <p:txBody>
          <a:bodyPr/>
          <a:lstStyle/>
          <a:p>
            <a:fld id="{38237106-F2ED-405E-BC33-CC3CF426205F}" type="slidenum">
              <a:rPr lang="en-US" smtClean="0"/>
              <a:pPr/>
              <a:t>‹#›</a:t>
            </a:fld>
            <a:endParaRPr lang="en-US"/>
          </a:p>
        </p:txBody>
      </p:sp>
    </p:spTree>
    <p:extLst>
      <p:ext uri="{BB962C8B-B14F-4D97-AF65-F5344CB8AC3E}">
        <p14:creationId xmlns:p14="http://schemas.microsoft.com/office/powerpoint/2010/main" val="77603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endParaRPr lang="zh-HK"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7" name="日期版面配置區 6"/>
          <p:cNvSpPr>
            <a:spLocks noGrp="1"/>
          </p:cNvSpPr>
          <p:nvPr>
            <p:ph type="dt" sz="half" idx="10"/>
          </p:nvPr>
        </p:nvSpPr>
        <p:spPr/>
        <p:txBody>
          <a:bodyPr/>
          <a:lstStyle/>
          <a:p>
            <a:fld id="{84DB246E-8FD1-42FF-94A4-E4133095C37A}" type="datetime1">
              <a:rPr lang="en-US" smtClean="0"/>
              <a:pPr/>
              <a:t>10/23/2018</a:t>
            </a:fld>
            <a:endParaRPr lang="en-US"/>
          </a:p>
        </p:txBody>
      </p:sp>
      <p:sp>
        <p:nvSpPr>
          <p:cNvPr id="8" name="頁尾版面配置區 7"/>
          <p:cNvSpPr>
            <a:spLocks noGrp="1"/>
          </p:cNvSpPr>
          <p:nvPr>
            <p:ph type="ftr" sz="quarter" idx="11"/>
          </p:nvPr>
        </p:nvSpPr>
        <p:spPr/>
        <p:txBody>
          <a:bodyPr/>
          <a:lstStyle/>
          <a:p>
            <a:endParaRPr lang="en-US"/>
          </a:p>
        </p:txBody>
      </p:sp>
      <p:sp>
        <p:nvSpPr>
          <p:cNvPr id="9" name="投影片編號版面配置區 8"/>
          <p:cNvSpPr>
            <a:spLocks noGrp="1"/>
          </p:cNvSpPr>
          <p:nvPr>
            <p:ph type="sldNum" sz="quarter" idx="12"/>
          </p:nvPr>
        </p:nvSpPr>
        <p:spPr/>
        <p:txBody>
          <a:bodyPr/>
          <a:lstStyle/>
          <a:p>
            <a:fld id="{38237106-F2ED-405E-BC33-CC3CF426205F}" type="slidenum">
              <a:rPr lang="en-US" smtClean="0"/>
              <a:pPr/>
              <a:t>‹#›</a:t>
            </a:fld>
            <a:endParaRPr lang="en-US"/>
          </a:p>
        </p:txBody>
      </p:sp>
    </p:spTree>
    <p:extLst>
      <p:ext uri="{BB962C8B-B14F-4D97-AF65-F5344CB8AC3E}">
        <p14:creationId xmlns:p14="http://schemas.microsoft.com/office/powerpoint/2010/main" val="55160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日期版面配置區 2"/>
          <p:cNvSpPr>
            <a:spLocks noGrp="1"/>
          </p:cNvSpPr>
          <p:nvPr>
            <p:ph type="dt" sz="half" idx="10"/>
          </p:nvPr>
        </p:nvSpPr>
        <p:spPr/>
        <p:txBody>
          <a:bodyPr/>
          <a:lstStyle/>
          <a:p>
            <a:fld id="{A93939D4-B818-4372-B1EE-7CB6D5BBC74A}" type="datetime1">
              <a:rPr lang="en-US" smtClean="0"/>
              <a:pPr/>
              <a:t>10/23/2018</a:t>
            </a:fld>
            <a:endParaRPr lang="en-US"/>
          </a:p>
        </p:txBody>
      </p:sp>
      <p:sp>
        <p:nvSpPr>
          <p:cNvPr id="4" name="頁尾版面配置區 3"/>
          <p:cNvSpPr>
            <a:spLocks noGrp="1"/>
          </p:cNvSpPr>
          <p:nvPr>
            <p:ph type="ftr" sz="quarter" idx="11"/>
          </p:nvPr>
        </p:nvSpPr>
        <p:spPr/>
        <p:txBody>
          <a:bodyPr/>
          <a:lstStyle/>
          <a:p>
            <a:endParaRPr lang="en-US"/>
          </a:p>
        </p:txBody>
      </p:sp>
      <p:sp>
        <p:nvSpPr>
          <p:cNvPr id="5" name="投影片編號版面配置區 4"/>
          <p:cNvSpPr>
            <a:spLocks noGrp="1"/>
          </p:cNvSpPr>
          <p:nvPr>
            <p:ph type="sldNum" sz="quarter" idx="12"/>
          </p:nvPr>
        </p:nvSpPr>
        <p:spPr/>
        <p:txBody>
          <a:bodyPr/>
          <a:lstStyle/>
          <a:p>
            <a:fld id="{38237106-F2ED-405E-BC33-CC3CF426205F}" type="slidenum">
              <a:rPr lang="en-US" smtClean="0"/>
              <a:pPr/>
              <a:t>‹#›</a:t>
            </a:fld>
            <a:endParaRPr lang="en-US"/>
          </a:p>
        </p:txBody>
      </p:sp>
    </p:spTree>
    <p:extLst>
      <p:ext uri="{BB962C8B-B14F-4D97-AF65-F5344CB8AC3E}">
        <p14:creationId xmlns:p14="http://schemas.microsoft.com/office/powerpoint/2010/main" val="410025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F35E438-4D0D-4834-B658-A90420491D98}" type="datetime1">
              <a:rPr lang="en-US" smtClean="0"/>
              <a:pPr/>
              <a:t>10/23/2018</a:t>
            </a:fld>
            <a:endParaRPr lang="en-US"/>
          </a:p>
        </p:txBody>
      </p:sp>
      <p:sp>
        <p:nvSpPr>
          <p:cNvPr id="3" name="頁尾版面配置區 2"/>
          <p:cNvSpPr>
            <a:spLocks noGrp="1"/>
          </p:cNvSpPr>
          <p:nvPr>
            <p:ph type="ftr" sz="quarter" idx="11"/>
          </p:nvPr>
        </p:nvSpPr>
        <p:spPr/>
        <p:txBody>
          <a:bodyPr/>
          <a:lstStyle/>
          <a:p>
            <a:endParaRPr lang="en-US"/>
          </a:p>
        </p:txBody>
      </p:sp>
      <p:sp>
        <p:nvSpPr>
          <p:cNvPr id="4" name="投影片編號版面配置區 3"/>
          <p:cNvSpPr>
            <a:spLocks noGrp="1"/>
          </p:cNvSpPr>
          <p:nvPr>
            <p:ph type="sldNum" sz="quarter" idx="12"/>
          </p:nvPr>
        </p:nvSpPr>
        <p:spPr/>
        <p:txBody>
          <a:bodyPr/>
          <a:lstStyle/>
          <a:p>
            <a:fld id="{38237106-F2ED-405E-BC33-CC3CF426205F}" type="slidenum">
              <a:rPr lang="en-US" smtClean="0"/>
              <a:pPr/>
              <a:t>‹#›</a:t>
            </a:fld>
            <a:endParaRPr lang="en-US"/>
          </a:p>
        </p:txBody>
      </p:sp>
    </p:spTree>
    <p:extLst>
      <p:ext uri="{BB962C8B-B14F-4D97-AF65-F5344CB8AC3E}">
        <p14:creationId xmlns:p14="http://schemas.microsoft.com/office/powerpoint/2010/main" val="427760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endParaRPr lang="zh-HK" altLang="en-US"/>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76F8ADFA-7142-4015-85E6-1712F15FA709}" type="datetime1">
              <a:rPr lang="en-US" smtClean="0"/>
              <a:pPr/>
              <a:t>10/23/2018</a:t>
            </a:fld>
            <a:endParaRPr lang="en-US"/>
          </a:p>
        </p:txBody>
      </p:sp>
      <p:sp>
        <p:nvSpPr>
          <p:cNvPr id="6" name="頁尾版面配置區 5"/>
          <p:cNvSpPr>
            <a:spLocks noGrp="1"/>
          </p:cNvSpPr>
          <p:nvPr>
            <p:ph type="ftr" sz="quarter" idx="11"/>
          </p:nvPr>
        </p:nvSpPr>
        <p:spPr/>
        <p:txBody>
          <a:bodyPr/>
          <a:lstStyle/>
          <a:p>
            <a:endParaRPr lang="en-US" dirty="0"/>
          </a:p>
        </p:txBody>
      </p:sp>
      <p:sp>
        <p:nvSpPr>
          <p:cNvPr id="7" name="投影片編號版面配置區 6"/>
          <p:cNvSpPr>
            <a:spLocks noGrp="1"/>
          </p:cNvSpPr>
          <p:nvPr>
            <p:ph type="sldNum" sz="quarter" idx="12"/>
          </p:nvPr>
        </p:nvSpPr>
        <p:spPr/>
        <p:txBody>
          <a:bodyPr/>
          <a:lstStyle/>
          <a:p>
            <a:fld id="{38237106-F2ED-405E-BC33-CC3CF426205F}" type="slidenum">
              <a:rPr lang="en-US" smtClean="0"/>
              <a:pPr/>
              <a:t>‹#›</a:t>
            </a:fld>
            <a:endParaRPr lang="en-US"/>
          </a:p>
        </p:txBody>
      </p:sp>
    </p:spTree>
    <p:extLst>
      <p:ext uri="{BB962C8B-B14F-4D97-AF65-F5344CB8AC3E}">
        <p14:creationId xmlns:p14="http://schemas.microsoft.com/office/powerpoint/2010/main" val="189991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endParaRPr lang="zh-HK"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34A581E0-D653-4D78-A48F-41D80498BC7E}" type="datetime1">
              <a:rPr lang="en-US" smtClean="0"/>
              <a:pPr/>
              <a:t>10/23/2018</a:t>
            </a:fld>
            <a:endParaRPr lang="en-US"/>
          </a:p>
        </p:txBody>
      </p:sp>
      <p:sp>
        <p:nvSpPr>
          <p:cNvPr id="6" name="頁尾版面配置區 5"/>
          <p:cNvSpPr>
            <a:spLocks noGrp="1"/>
          </p:cNvSpPr>
          <p:nvPr>
            <p:ph type="ftr" sz="quarter" idx="11"/>
          </p:nvPr>
        </p:nvSpPr>
        <p:spPr/>
        <p:txBody>
          <a:bodyPr/>
          <a:lstStyle/>
          <a:p>
            <a:endParaRPr lang="en-US"/>
          </a:p>
        </p:txBody>
      </p:sp>
      <p:sp>
        <p:nvSpPr>
          <p:cNvPr id="7" name="投影片編號版面配置區 6"/>
          <p:cNvSpPr>
            <a:spLocks noGrp="1"/>
          </p:cNvSpPr>
          <p:nvPr>
            <p:ph type="sldNum" sz="quarter" idx="12"/>
          </p:nvPr>
        </p:nvSpPr>
        <p:spPr/>
        <p:txBody>
          <a:bodyPr/>
          <a:lstStyle/>
          <a:p>
            <a:fld id="{38237106-F2ED-405E-BC33-CC3CF426205F}" type="slidenum">
              <a:rPr lang="en-US" smtClean="0"/>
              <a:pPr/>
              <a:t>‹#›</a:t>
            </a:fld>
            <a:endParaRPr lang="en-US"/>
          </a:p>
        </p:txBody>
      </p:sp>
    </p:spTree>
    <p:extLst>
      <p:ext uri="{BB962C8B-B14F-4D97-AF65-F5344CB8AC3E}">
        <p14:creationId xmlns:p14="http://schemas.microsoft.com/office/powerpoint/2010/main" val="420997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0638771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E694C003-38E8-486A-9BFD-47E55D87241C}" type="datetime1">
              <a:rPr lang="en-US" smtClean="0"/>
              <a:pPr/>
              <a:t>10/23/2018</a:t>
            </a:fld>
            <a:endParaRPr lang="en-US"/>
          </a:p>
        </p:txBody>
      </p:sp>
      <p:sp>
        <p:nvSpPr>
          <p:cNvPr id="5" name="頁尾版面配置區 4"/>
          <p:cNvSpPr>
            <a:spLocks noGrp="1"/>
          </p:cNvSpPr>
          <p:nvPr>
            <p:ph type="ftr" sz="quarter" idx="11"/>
          </p:nvPr>
        </p:nvSpPr>
        <p:spPr/>
        <p:txBody>
          <a:bodyPr/>
          <a:lstStyle/>
          <a:p>
            <a:endParaRPr lang="en-US"/>
          </a:p>
        </p:txBody>
      </p:sp>
      <p:sp>
        <p:nvSpPr>
          <p:cNvPr id="6" name="投影片編號版面配置區 5"/>
          <p:cNvSpPr>
            <a:spLocks noGrp="1"/>
          </p:cNvSpPr>
          <p:nvPr>
            <p:ph type="sldNum" sz="quarter" idx="12"/>
          </p:nvPr>
        </p:nvSpPr>
        <p:spPr/>
        <p:txBody>
          <a:bodyPr/>
          <a:lstStyle/>
          <a:p>
            <a:fld id="{38237106-F2ED-405E-BC33-CC3CF426205F}" type="slidenum">
              <a:rPr lang="en-US" smtClean="0"/>
              <a:pPr/>
              <a:t>‹#›</a:t>
            </a:fld>
            <a:endParaRPr lang="en-US"/>
          </a:p>
        </p:txBody>
      </p:sp>
    </p:spTree>
    <p:extLst>
      <p:ext uri="{BB962C8B-B14F-4D97-AF65-F5344CB8AC3E}">
        <p14:creationId xmlns:p14="http://schemas.microsoft.com/office/powerpoint/2010/main" val="291876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E059EAA3-934B-41DB-B3B1-806F4BE5CC37}" type="datetime1">
              <a:rPr lang="en-US" smtClean="0"/>
              <a:pPr/>
              <a:t>10/23/2018</a:t>
            </a:fld>
            <a:endParaRPr lang="en-US"/>
          </a:p>
        </p:txBody>
      </p:sp>
      <p:sp>
        <p:nvSpPr>
          <p:cNvPr id="5" name="頁尾版面配置區 4"/>
          <p:cNvSpPr>
            <a:spLocks noGrp="1"/>
          </p:cNvSpPr>
          <p:nvPr>
            <p:ph type="ftr" sz="quarter" idx="11"/>
          </p:nvPr>
        </p:nvSpPr>
        <p:spPr/>
        <p:txBody>
          <a:bodyPr/>
          <a:lstStyle/>
          <a:p>
            <a:endParaRPr lang="en-US"/>
          </a:p>
        </p:txBody>
      </p:sp>
      <p:sp>
        <p:nvSpPr>
          <p:cNvPr id="6" name="投影片編號版面配置區 5"/>
          <p:cNvSpPr>
            <a:spLocks noGrp="1"/>
          </p:cNvSpPr>
          <p:nvPr>
            <p:ph type="sldNum" sz="quarter" idx="12"/>
          </p:nvPr>
        </p:nvSpPr>
        <p:spPr/>
        <p:txBody>
          <a:bodyPr/>
          <a:lstStyle/>
          <a:p>
            <a:fld id="{38237106-F2ED-405E-BC33-CC3CF426205F}" type="slidenum">
              <a:rPr lang="en-US" smtClean="0"/>
              <a:pPr/>
              <a:t>‹#›</a:t>
            </a:fld>
            <a:endParaRPr lang="en-US"/>
          </a:p>
        </p:txBody>
      </p:sp>
    </p:spTree>
    <p:extLst>
      <p:ext uri="{BB962C8B-B14F-4D97-AF65-F5344CB8AC3E}">
        <p14:creationId xmlns:p14="http://schemas.microsoft.com/office/powerpoint/2010/main" val="179373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18738CE-753E-4E6D-9FB1-C7E03518A2A1}"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8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8738CE-753E-4E6D-9FB1-C7E03518A2A1}"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475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8738CE-753E-4E6D-9FB1-C7E03518A2A1}"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04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8738CE-753E-4E6D-9FB1-C7E03518A2A1}"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88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8738CE-753E-4E6D-9FB1-C7E03518A2A1}" type="datetimeFigureOut">
              <a:rPr lang="en-US" smtClean="0">
                <a:solidFill>
                  <a:prstClr val="black">
                    <a:tint val="75000"/>
                  </a:prstClr>
                </a:solidFill>
              </a:rPr>
              <a:pPr/>
              <a:t>10/23/2018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608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8738CE-753E-4E6D-9FB1-C7E03518A2A1}" type="datetimeFigureOut">
              <a:rPr lang="en-US" smtClean="0">
                <a:solidFill>
                  <a:prstClr val="black">
                    <a:tint val="75000"/>
                  </a:prstClr>
                </a:solidFill>
              </a:rPr>
              <a:pPr/>
              <a:t>10/23/2018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06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8738CE-753E-4E6D-9FB1-C7E03518A2A1}" type="datetimeFigureOut">
              <a:rPr lang="en-US" smtClean="0">
                <a:solidFill>
                  <a:prstClr val="black">
                    <a:tint val="75000"/>
                  </a:prstClr>
                </a:solidFill>
              </a:rPr>
              <a:pPr/>
              <a:t>10/23/2018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70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8738CE-753E-4E6D-9FB1-C7E03518A2A1}"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54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mages and Contents Layout">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91344" y="123479"/>
            <a:ext cx="11809312" cy="6611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bg1"/>
                </a:solidFill>
                <a:latin typeface="+mn-lt"/>
                <a:cs typeface="Arial" pitchFamily="34" charset="0"/>
              </a:defRPr>
            </a:lvl1pPr>
          </a:lstStyle>
          <a:p>
            <a:pPr lvl="0"/>
            <a:r>
              <a:rPr lang="en-US" altLang="ko-KR" dirty="0"/>
              <a:t>Insert the title of your subtitle Here</a:t>
            </a:r>
          </a:p>
        </p:txBody>
      </p:sp>
      <p:sp>
        <p:nvSpPr>
          <p:cNvPr id="6" name="Picture Placeholder 2"/>
          <p:cNvSpPr>
            <a:spLocks noGrp="1"/>
          </p:cNvSpPr>
          <p:nvPr>
            <p:ph type="pic" idx="12" hasCustomPrompt="1"/>
          </p:nvPr>
        </p:nvSpPr>
        <p:spPr>
          <a:xfrm>
            <a:off x="0" y="1797032"/>
            <a:ext cx="2880320" cy="249606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3103893" y="1797032"/>
            <a:ext cx="2880320" cy="249606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6207787" y="1797032"/>
            <a:ext cx="2880320" cy="249606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5" hasCustomPrompt="1"/>
          </p:nvPr>
        </p:nvSpPr>
        <p:spPr>
          <a:xfrm>
            <a:off x="9311680" y="1797032"/>
            <a:ext cx="2880320" cy="249606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3" name="Rectangle 2"/>
          <p:cNvSpPr/>
          <p:nvPr/>
        </p:nvSpPr>
        <p:spPr>
          <a:xfrm>
            <a:off x="0" y="4293096"/>
            <a:ext cx="2880000" cy="21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2" name="Rectangle 11"/>
          <p:cNvSpPr/>
          <p:nvPr/>
        </p:nvSpPr>
        <p:spPr>
          <a:xfrm>
            <a:off x="3104000" y="4293096"/>
            <a:ext cx="2880000" cy="21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3" name="Rectangle 12"/>
          <p:cNvSpPr/>
          <p:nvPr/>
        </p:nvSpPr>
        <p:spPr>
          <a:xfrm>
            <a:off x="6208000" y="4293096"/>
            <a:ext cx="2880000" cy="21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4" name="Rectangle 13"/>
          <p:cNvSpPr/>
          <p:nvPr/>
        </p:nvSpPr>
        <p:spPr>
          <a:xfrm>
            <a:off x="9312000" y="4293096"/>
            <a:ext cx="2880000" cy="21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Tree>
    <p:extLst>
      <p:ext uri="{BB962C8B-B14F-4D97-AF65-F5344CB8AC3E}">
        <p14:creationId xmlns:p14="http://schemas.microsoft.com/office/powerpoint/2010/main" val="11701842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8738CE-753E-4E6D-9FB1-C7E03518A2A1}"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945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8738CE-753E-4E6D-9FB1-C7E03518A2A1}"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95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8738CE-753E-4E6D-9FB1-C7E03518A2A1}"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96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8"/>
            <a:ext cx="7766936" cy="1646303"/>
          </a:xfrm>
        </p:spPr>
        <p:txBody>
          <a:bodyPr anchor="b">
            <a:noAutofit/>
          </a:bodyPr>
          <a:lstStyle>
            <a:lvl1pPr algn="r">
              <a:defRPr sz="55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7D7AE0-B1A8-4458-A815-7956D673D81E}" type="datetime1">
              <a:rPr lang="en-US" altLang="en-US" smtClean="0">
                <a:solidFill>
                  <a:prstClr val="black">
                    <a:tint val="75000"/>
                  </a:prstClr>
                </a:solidFill>
              </a:rPr>
              <a:pPr/>
              <a:t>10/23/2018</a:t>
            </a:fld>
            <a:endParaRPr lang="en-US"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098096-7F7B-4FED-ABD6-FBDAE82ABDD6}" type="slidenum">
              <a:rPr lang="en-US" altLang="en-US" smtClean="0">
                <a:solidFill>
                  <a:srgbClr val="5FCBEF"/>
                </a:solidFill>
              </a:rPr>
              <a:pPr/>
              <a:t>‹#›</a:t>
            </a:fld>
            <a:endParaRPr lang="en-US" altLang="en-US" dirty="0">
              <a:solidFill>
                <a:srgbClr val="5FCBEF"/>
              </a:solidFill>
            </a:endParaRPr>
          </a:p>
        </p:txBody>
      </p:sp>
    </p:spTree>
    <p:extLst>
      <p:ext uri="{BB962C8B-B14F-4D97-AF65-F5344CB8AC3E}">
        <p14:creationId xmlns:p14="http://schemas.microsoft.com/office/powerpoint/2010/main" val="149053208"/>
      </p:ext>
    </p:extLst>
  </p:cSld>
  <p:clrMapOvr>
    <a:masterClrMapping/>
  </p:clrMapOvr>
  <p:transition spd="slow">
    <p:pull/>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0A433F-8A0C-48AB-8251-0DEB5F254EF7}" type="datetime1">
              <a:rPr lang="en-US" altLang="en-US" smtClean="0">
                <a:solidFill>
                  <a:prstClr val="black">
                    <a:tint val="75000"/>
                  </a:prstClr>
                </a:solidFill>
              </a:rPr>
              <a:pPr/>
              <a:t>10/23/2018</a:t>
            </a:fld>
            <a:endParaRPr lang="en-US"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4B8FE07-2087-4697-BBD2-68A6A2DDDF05}" type="slidenum">
              <a:rPr lang="en-US" altLang="en-US" smtClean="0">
                <a:solidFill>
                  <a:srgbClr val="5FCBEF"/>
                </a:solidFill>
              </a:rPr>
              <a:pPr/>
              <a:t>‹#›</a:t>
            </a:fld>
            <a:endParaRPr lang="en-US" altLang="en-US" dirty="0">
              <a:solidFill>
                <a:srgbClr val="5FCBEF"/>
              </a:solidFill>
            </a:endParaRPr>
          </a:p>
        </p:txBody>
      </p:sp>
    </p:spTree>
    <p:extLst>
      <p:ext uri="{BB962C8B-B14F-4D97-AF65-F5344CB8AC3E}">
        <p14:creationId xmlns:p14="http://schemas.microsoft.com/office/powerpoint/2010/main" val="3411223420"/>
      </p:ext>
    </p:extLst>
  </p:cSld>
  <p:clrMapOvr>
    <a:masterClrMapping/>
  </p:clrMapOvr>
  <p:transition spd="slow">
    <p:pull/>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8"/>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155" indent="0">
              <a:buNone/>
              <a:defRPr sz="1900">
                <a:solidFill>
                  <a:schemeClr val="tx1">
                    <a:tint val="75000"/>
                  </a:schemeClr>
                </a:solidFill>
              </a:defRPr>
            </a:lvl2pPr>
            <a:lvl3pPr marL="914309" indent="0">
              <a:buNone/>
              <a:defRPr sz="1600">
                <a:solidFill>
                  <a:schemeClr val="tx1">
                    <a:tint val="75000"/>
                  </a:schemeClr>
                </a:solidFill>
              </a:defRPr>
            </a:lvl3pPr>
            <a:lvl4pPr marL="1371464" indent="0">
              <a:buNone/>
              <a:defRPr sz="1500">
                <a:solidFill>
                  <a:schemeClr val="tx1">
                    <a:tint val="75000"/>
                  </a:schemeClr>
                </a:solidFill>
              </a:defRPr>
            </a:lvl4pPr>
            <a:lvl5pPr marL="1828618" indent="0">
              <a:buNone/>
              <a:defRPr sz="1500">
                <a:solidFill>
                  <a:schemeClr val="tx1">
                    <a:tint val="75000"/>
                  </a:schemeClr>
                </a:solidFill>
              </a:defRPr>
            </a:lvl5pPr>
            <a:lvl6pPr marL="2285774" indent="0">
              <a:buNone/>
              <a:defRPr sz="1500">
                <a:solidFill>
                  <a:schemeClr val="tx1">
                    <a:tint val="75000"/>
                  </a:schemeClr>
                </a:solidFill>
              </a:defRPr>
            </a:lvl6pPr>
            <a:lvl7pPr marL="2742926" indent="0">
              <a:buNone/>
              <a:defRPr sz="1500">
                <a:solidFill>
                  <a:schemeClr val="tx1">
                    <a:tint val="75000"/>
                  </a:schemeClr>
                </a:solidFill>
              </a:defRPr>
            </a:lvl7pPr>
            <a:lvl8pPr marL="3200080" indent="0">
              <a:buNone/>
              <a:defRPr sz="1500">
                <a:solidFill>
                  <a:schemeClr val="tx1">
                    <a:tint val="75000"/>
                  </a:schemeClr>
                </a:solidFill>
              </a:defRPr>
            </a:lvl8pPr>
            <a:lvl9pPr marL="365723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BD7322-4F70-429F-89F5-988D51A6C7BE}" type="datetime1">
              <a:rPr lang="en-US" altLang="en-US" smtClean="0">
                <a:solidFill>
                  <a:prstClr val="black">
                    <a:tint val="75000"/>
                  </a:prstClr>
                </a:solidFill>
              </a:rPr>
              <a:pPr/>
              <a:t>10/23/2018</a:t>
            </a:fld>
            <a:endParaRPr lang="en-US"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4D24F8A-7752-4BBB-BBAA-69F0F53B2029}" type="slidenum">
              <a:rPr lang="en-US" altLang="en-US" smtClean="0">
                <a:solidFill>
                  <a:srgbClr val="5FCBEF"/>
                </a:solidFill>
              </a:rPr>
              <a:pPr/>
              <a:t>‹#›</a:t>
            </a:fld>
            <a:endParaRPr lang="en-US" altLang="en-US" dirty="0">
              <a:solidFill>
                <a:srgbClr val="5FCBEF"/>
              </a:solidFill>
            </a:endParaRPr>
          </a:p>
        </p:txBody>
      </p:sp>
    </p:spTree>
    <p:extLst>
      <p:ext uri="{BB962C8B-B14F-4D97-AF65-F5344CB8AC3E}">
        <p14:creationId xmlns:p14="http://schemas.microsoft.com/office/powerpoint/2010/main" val="1186768630"/>
      </p:ext>
    </p:extLst>
  </p:cSld>
  <p:clrMapOvr>
    <a:masterClrMapping/>
  </p:clrMapOvr>
  <p:transition spd="slow">
    <p:pull/>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6" y="2160591"/>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1"/>
            <a:ext cx="4184035"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4B51AF-0C6A-45EC-98EC-6F631462876D}" type="datetime1">
              <a:rPr lang="en-US" altLang="en-US" smtClean="0">
                <a:solidFill>
                  <a:prstClr val="black">
                    <a:tint val="75000"/>
                  </a:prstClr>
                </a:solidFill>
              </a:rPr>
              <a:pPr/>
              <a:t>10/23/2018</a:t>
            </a:fld>
            <a:endParaRPr lang="en-US"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5BDF492-BAA6-4B2D-BBC6-0C24D65CEB4E}" type="slidenum">
              <a:rPr lang="en-US" altLang="en-US" smtClean="0">
                <a:solidFill>
                  <a:srgbClr val="5FCBEF"/>
                </a:solidFill>
              </a:rPr>
              <a:pPr/>
              <a:t>‹#›</a:t>
            </a:fld>
            <a:endParaRPr lang="en-US" altLang="en-US" dirty="0">
              <a:solidFill>
                <a:srgbClr val="5FCBEF"/>
              </a:solidFill>
            </a:endParaRPr>
          </a:p>
        </p:txBody>
      </p:sp>
    </p:spTree>
    <p:extLst>
      <p:ext uri="{BB962C8B-B14F-4D97-AF65-F5344CB8AC3E}">
        <p14:creationId xmlns:p14="http://schemas.microsoft.com/office/powerpoint/2010/main" val="1610710899"/>
      </p:ext>
    </p:extLst>
  </p:cSld>
  <p:clrMapOvr>
    <a:masterClrMapping/>
  </p:clrMapOvr>
  <p:transition spd="slow">
    <p:pull/>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50" y="2160987"/>
            <a:ext cx="4185623" cy="576263"/>
          </a:xfrm>
        </p:spPr>
        <p:txBody>
          <a:bodyPr anchor="b">
            <a:noAutofit/>
          </a:bodyPr>
          <a:lstStyle>
            <a:lvl1pPr marL="0" indent="0">
              <a:buNone/>
              <a:defRPr sz="2400" b="0"/>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50" y="2737248"/>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5" y="2160987"/>
            <a:ext cx="4185619" cy="576263"/>
          </a:xfrm>
        </p:spPr>
        <p:txBody>
          <a:bodyPr anchor="b">
            <a:noAutofit/>
          </a:bodyPr>
          <a:lstStyle>
            <a:lvl1pPr marL="0" indent="0">
              <a:buNone/>
              <a:defRPr sz="2400" b="0"/>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9" y="2737248"/>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EB3475-B0B0-43A5-8F22-D1B2BA9F4945}" type="datetime1">
              <a:rPr lang="en-US" altLang="en-US" smtClean="0">
                <a:solidFill>
                  <a:prstClr val="black">
                    <a:tint val="75000"/>
                  </a:prstClr>
                </a:solidFill>
              </a:rPr>
              <a:pPr/>
              <a:t>10/23/2018</a:t>
            </a:fld>
            <a:endParaRPr lang="en-US"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8FCF9B5-ED78-43DE-844A-FE3227E422E9}" type="slidenum">
              <a:rPr lang="en-US" altLang="en-US" smtClean="0">
                <a:solidFill>
                  <a:srgbClr val="5FCBEF"/>
                </a:solidFill>
              </a:rPr>
              <a:pPr/>
              <a:t>‹#›</a:t>
            </a:fld>
            <a:endParaRPr lang="en-US" altLang="en-US" dirty="0">
              <a:solidFill>
                <a:srgbClr val="5FCBEF"/>
              </a:solidFill>
            </a:endParaRPr>
          </a:p>
        </p:txBody>
      </p:sp>
    </p:spTree>
    <p:extLst>
      <p:ext uri="{BB962C8B-B14F-4D97-AF65-F5344CB8AC3E}">
        <p14:creationId xmlns:p14="http://schemas.microsoft.com/office/powerpoint/2010/main" val="1783620087"/>
      </p:ext>
    </p:extLst>
  </p:cSld>
  <p:clrMapOvr>
    <a:masterClrMapping/>
  </p:clrMapOvr>
  <p:transition spd="slow">
    <p:pull/>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E8C85C-00FB-42CB-86B0-71C6E0833606}" type="datetime1">
              <a:rPr lang="en-US" altLang="en-US" smtClean="0">
                <a:solidFill>
                  <a:prstClr val="black">
                    <a:tint val="75000"/>
                  </a:prstClr>
                </a:solidFill>
              </a:rPr>
              <a:pPr/>
              <a:t>10/23/2018</a:t>
            </a:fld>
            <a:endParaRPr lang="en-US"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1B11BC2-32BA-479D-A6AA-4B27EC837B66}" type="slidenum">
              <a:rPr lang="en-US" altLang="en-US" smtClean="0">
                <a:solidFill>
                  <a:srgbClr val="5FCBEF"/>
                </a:solidFill>
              </a:rPr>
              <a:pPr/>
              <a:t>‹#›</a:t>
            </a:fld>
            <a:endParaRPr lang="en-US" altLang="en-US" dirty="0">
              <a:solidFill>
                <a:srgbClr val="5FCBEF"/>
              </a:solidFill>
            </a:endParaRPr>
          </a:p>
        </p:txBody>
      </p:sp>
    </p:spTree>
    <p:extLst>
      <p:ext uri="{BB962C8B-B14F-4D97-AF65-F5344CB8AC3E}">
        <p14:creationId xmlns:p14="http://schemas.microsoft.com/office/powerpoint/2010/main" val="1705599030"/>
      </p:ext>
    </p:extLst>
  </p:cSld>
  <p:clrMapOvr>
    <a:masterClrMapping/>
  </p:clrMapOvr>
  <p:transition spd="slow">
    <p:pull/>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863BA9-3F14-47B4-9DF9-DEE9D2B8DB17}" type="datetime1">
              <a:rPr lang="en-US" altLang="en-US" smtClean="0">
                <a:solidFill>
                  <a:prstClr val="black">
                    <a:tint val="75000"/>
                  </a:prstClr>
                </a:solidFill>
              </a:rPr>
              <a:pPr/>
              <a:t>10/23/2018</a:t>
            </a:fld>
            <a:endParaRPr lang="en-US"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559190E-C0A7-44D0-BE8B-7DF9F9F86A07}" type="slidenum">
              <a:rPr lang="en-US" altLang="en-US" smtClean="0">
                <a:solidFill>
                  <a:srgbClr val="5FCBEF"/>
                </a:solidFill>
              </a:rPr>
              <a:pPr/>
              <a:t>‹#›</a:t>
            </a:fld>
            <a:endParaRPr lang="en-US" altLang="en-US" dirty="0">
              <a:solidFill>
                <a:srgbClr val="5FCBEF"/>
              </a:solidFill>
            </a:endParaRPr>
          </a:p>
        </p:txBody>
      </p:sp>
    </p:spTree>
    <p:extLst>
      <p:ext uri="{BB962C8B-B14F-4D97-AF65-F5344CB8AC3E}">
        <p14:creationId xmlns:p14="http://schemas.microsoft.com/office/powerpoint/2010/main" val="1699000657"/>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Images and Contents Layout">
    <p:spTree>
      <p:nvGrpSpPr>
        <p:cNvPr id="1" name=""/>
        <p:cNvGrpSpPr/>
        <p:nvPr/>
      </p:nvGrpSpPr>
      <p:grpSpPr>
        <a:xfrm>
          <a:off x="0" y="0"/>
          <a:ext cx="0" cy="0"/>
          <a:chOff x="0" y="0"/>
          <a:chExt cx="0" cy="0"/>
        </a:xfrm>
      </p:grpSpPr>
      <p:sp>
        <p:nvSpPr>
          <p:cNvPr id="7" name="Rectangle 6"/>
          <p:cNvSpPr/>
          <p:nvPr/>
        </p:nvSpPr>
        <p:spPr>
          <a:xfrm>
            <a:off x="0" y="3909485"/>
            <a:ext cx="12192000" cy="29485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5" name="Picture 3" descr="D:\Fullppt\005-PNG이미지\노트북.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7701" y="1508787"/>
            <a:ext cx="9640360" cy="4903243"/>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6017974" y="2168343"/>
            <a:ext cx="4620289" cy="341680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3" name="Rectangle 2"/>
          <p:cNvSpPr/>
          <p:nvPr/>
        </p:nvSpPr>
        <p:spPr>
          <a:xfrm>
            <a:off x="623392" y="4485118"/>
            <a:ext cx="4032448" cy="1344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Tree>
    <p:extLst>
      <p:ext uri="{BB962C8B-B14F-4D97-AF65-F5344CB8AC3E}">
        <p14:creationId xmlns:p14="http://schemas.microsoft.com/office/powerpoint/2010/main" val="1833553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5"/>
            <a:ext cx="3854528" cy="1278467"/>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4"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074"/>
            <a:ext cx="3854528" cy="2584449"/>
          </a:xfrm>
        </p:spPr>
        <p:txBody>
          <a:bodyPr>
            <a:normAutofit/>
          </a:bodyPr>
          <a:lstStyle>
            <a:lvl1pPr marL="0" indent="0">
              <a:buNone/>
              <a:defRPr sz="1500"/>
            </a:lvl1pPr>
            <a:lvl2pPr marL="457015" indent="0">
              <a:buNone/>
              <a:defRPr sz="1500"/>
            </a:lvl2pPr>
            <a:lvl3pPr marL="914036" indent="0">
              <a:buNone/>
              <a:defRPr sz="1200"/>
            </a:lvl3pPr>
            <a:lvl4pPr marL="1371052" indent="0">
              <a:buNone/>
              <a:defRPr sz="1100"/>
            </a:lvl4pPr>
            <a:lvl5pPr marL="1828069" indent="0">
              <a:buNone/>
              <a:defRPr sz="1100"/>
            </a:lvl5pPr>
            <a:lvl6pPr marL="2285090" indent="0">
              <a:buNone/>
              <a:defRPr sz="1100"/>
            </a:lvl6pPr>
            <a:lvl7pPr marL="2742105" indent="0">
              <a:buNone/>
              <a:defRPr sz="1100"/>
            </a:lvl7pPr>
            <a:lvl8pPr marL="3199120" indent="0">
              <a:buNone/>
              <a:defRPr sz="1100"/>
            </a:lvl8pPr>
            <a:lvl9pPr marL="365613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4168666-639C-4DE4-B116-7A102A4BE48D}" type="datetime1">
              <a:rPr lang="en-US" altLang="en-US" smtClean="0">
                <a:solidFill>
                  <a:prstClr val="black">
                    <a:tint val="75000"/>
                  </a:prstClr>
                </a:solidFill>
              </a:rPr>
              <a:pPr/>
              <a:t>10/23/2018</a:t>
            </a:fld>
            <a:endParaRPr lang="en-US"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7C0D723-B2B6-4A88-9B4E-893D2CE96524}" type="slidenum">
              <a:rPr lang="en-US" altLang="en-US" smtClean="0">
                <a:solidFill>
                  <a:srgbClr val="5FCBEF"/>
                </a:solidFill>
              </a:rPr>
              <a:pPr/>
              <a:t>‹#›</a:t>
            </a:fld>
            <a:endParaRPr lang="en-US" altLang="en-US" dirty="0">
              <a:solidFill>
                <a:srgbClr val="5FCBEF"/>
              </a:solidFill>
            </a:endParaRPr>
          </a:p>
        </p:txBody>
      </p:sp>
    </p:spTree>
    <p:extLst>
      <p:ext uri="{BB962C8B-B14F-4D97-AF65-F5344CB8AC3E}">
        <p14:creationId xmlns:p14="http://schemas.microsoft.com/office/powerpoint/2010/main" val="3930611040"/>
      </p:ext>
    </p:extLst>
  </p:cSld>
  <p:clrMapOvr>
    <a:masterClrMapping/>
  </p:clrMapOvr>
  <p:transition spd="slow">
    <p:pull/>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6" y="4800601"/>
            <a:ext cx="8596667"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5"/>
            <a:ext cx="8596668" cy="3845719"/>
          </a:xfrm>
        </p:spPr>
        <p:txBody>
          <a:bodyPr anchor="t">
            <a:normAutofit/>
          </a:bodyPr>
          <a:lstStyle>
            <a:lvl1pPr marL="0" indent="0" algn="ctr">
              <a:buNone/>
              <a:defRPr sz="1600"/>
            </a:lvl1pPr>
            <a:lvl2pPr marL="457155" indent="0">
              <a:buNone/>
              <a:defRPr sz="1600"/>
            </a:lvl2pPr>
            <a:lvl3pPr marL="914309" indent="0">
              <a:buNone/>
              <a:defRPr sz="1600"/>
            </a:lvl3pPr>
            <a:lvl4pPr marL="1371464" indent="0">
              <a:buNone/>
              <a:defRPr sz="1600"/>
            </a:lvl4pPr>
            <a:lvl5pPr marL="1828618" indent="0">
              <a:buNone/>
              <a:defRPr sz="1600"/>
            </a:lvl5pPr>
            <a:lvl6pPr marL="2285774" indent="0">
              <a:buNone/>
              <a:defRPr sz="1600"/>
            </a:lvl6pPr>
            <a:lvl7pPr marL="2742926" indent="0">
              <a:buNone/>
              <a:defRPr sz="1600"/>
            </a:lvl7pPr>
            <a:lvl8pPr marL="3200080" indent="0">
              <a:buNone/>
              <a:defRPr sz="1600"/>
            </a:lvl8pPr>
            <a:lvl9pPr marL="3657235"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77336" y="5367339"/>
            <a:ext cx="8596667" cy="674024"/>
          </a:xfrm>
        </p:spPr>
        <p:txBody>
          <a:bodyPr>
            <a:normAutofit/>
          </a:bodyPr>
          <a:lstStyle>
            <a:lvl1pPr marL="0" indent="0">
              <a:buNone/>
              <a:defRPr sz="1200"/>
            </a:lvl1pPr>
            <a:lvl2pPr marL="457155" indent="0">
              <a:buNone/>
              <a:defRPr sz="1200"/>
            </a:lvl2pPr>
            <a:lvl3pPr marL="914309" indent="0">
              <a:buNone/>
              <a:defRPr sz="11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48D3999-53CA-4C95-8F41-757F55489F64}" type="slidenum">
              <a:rPr lang="en-US" altLang="en-US" smtClean="0">
                <a:solidFill>
                  <a:srgbClr val="5FCBEF"/>
                </a:solidFill>
              </a:rPr>
              <a:pPr/>
              <a:t>‹#›</a:t>
            </a:fld>
            <a:endParaRPr lang="en-US" altLang="en-US" dirty="0">
              <a:solidFill>
                <a:srgbClr val="5FCBEF"/>
              </a:solidFill>
            </a:endParaRPr>
          </a:p>
        </p:txBody>
      </p:sp>
      <p:sp>
        <p:nvSpPr>
          <p:cNvPr id="5" name="Date Placeholder 4"/>
          <p:cNvSpPr>
            <a:spLocks noGrp="1"/>
          </p:cNvSpPr>
          <p:nvPr>
            <p:ph type="dt" sz="half" idx="10"/>
          </p:nvPr>
        </p:nvSpPr>
        <p:spPr/>
        <p:txBody>
          <a:bodyPr/>
          <a:lstStyle/>
          <a:p>
            <a:fld id="{173CAB2C-FE21-4C35-A161-80067C500FC0}" type="datetime1">
              <a:rPr lang="en-US" altLang="en-US" smtClean="0">
                <a:solidFill>
                  <a:prstClr val="black">
                    <a:tint val="75000"/>
                  </a:prstClr>
                </a:solidFill>
              </a:rPr>
              <a:pPr/>
              <a:t>10/23/2018</a:t>
            </a:fld>
            <a:endParaRPr lang="en-US" altLang="en-US" dirty="0">
              <a:solidFill>
                <a:prstClr val="black">
                  <a:tint val="75000"/>
                </a:prstClr>
              </a:solidFill>
            </a:endParaRPr>
          </a:p>
        </p:txBody>
      </p:sp>
    </p:spTree>
    <p:extLst>
      <p:ext uri="{BB962C8B-B14F-4D97-AF65-F5344CB8AC3E}">
        <p14:creationId xmlns:p14="http://schemas.microsoft.com/office/powerpoint/2010/main" val="4104864406"/>
      </p:ext>
    </p:extLst>
  </p:cSld>
  <p:clrMapOvr>
    <a:masterClrMapping/>
  </p:clrMapOvr>
  <p:transition spd="slow">
    <p:pull/>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1"/>
            <a:ext cx="8596668" cy="1570963"/>
          </a:xfrm>
        </p:spPr>
        <p:txBody>
          <a:bodyPr anchor="ctr">
            <a:normAutofit/>
          </a:bodyPr>
          <a:lstStyle>
            <a:lvl1pPr marL="0" indent="0" algn="l">
              <a:buNone/>
              <a:defRPr sz="1900">
                <a:solidFill>
                  <a:schemeClr val="tx1">
                    <a:lumMod val="75000"/>
                    <a:lumOff val="25000"/>
                  </a:schemeClr>
                </a:solidFill>
              </a:defRPr>
            </a:lvl1pPr>
            <a:lvl2pPr marL="457155" indent="0">
              <a:buNone/>
              <a:defRPr sz="1900">
                <a:solidFill>
                  <a:schemeClr val="tx1">
                    <a:tint val="75000"/>
                  </a:schemeClr>
                </a:solidFill>
              </a:defRPr>
            </a:lvl2pPr>
            <a:lvl3pPr marL="914309" indent="0">
              <a:buNone/>
              <a:defRPr sz="1600">
                <a:solidFill>
                  <a:schemeClr val="tx1">
                    <a:tint val="75000"/>
                  </a:schemeClr>
                </a:solidFill>
              </a:defRPr>
            </a:lvl3pPr>
            <a:lvl4pPr marL="1371464" indent="0">
              <a:buNone/>
              <a:defRPr sz="1500">
                <a:solidFill>
                  <a:schemeClr val="tx1">
                    <a:tint val="75000"/>
                  </a:schemeClr>
                </a:solidFill>
              </a:defRPr>
            </a:lvl4pPr>
            <a:lvl5pPr marL="1828618" indent="0">
              <a:buNone/>
              <a:defRPr sz="1500">
                <a:solidFill>
                  <a:schemeClr val="tx1">
                    <a:tint val="75000"/>
                  </a:schemeClr>
                </a:solidFill>
              </a:defRPr>
            </a:lvl5pPr>
            <a:lvl6pPr marL="2285774" indent="0">
              <a:buNone/>
              <a:defRPr sz="1500">
                <a:solidFill>
                  <a:schemeClr val="tx1">
                    <a:tint val="75000"/>
                  </a:schemeClr>
                </a:solidFill>
              </a:defRPr>
            </a:lvl6pPr>
            <a:lvl7pPr marL="2742926" indent="0">
              <a:buNone/>
              <a:defRPr sz="1500">
                <a:solidFill>
                  <a:schemeClr val="tx1">
                    <a:tint val="75000"/>
                  </a:schemeClr>
                </a:solidFill>
              </a:defRPr>
            </a:lvl7pPr>
            <a:lvl8pPr marL="3200080" indent="0">
              <a:buNone/>
              <a:defRPr sz="1500">
                <a:solidFill>
                  <a:schemeClr val="tx1">
                    <a:tint val="75000"/>
                  </a:schemeClr>
                </a:solidFill>
              </a:defRPr>
            </a:lvl8pPr>
            <a:lvl9pPr marL="365723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014"/>
            <a:fld id="{9B692DC2-3C01-43F6-9E12-BAFCA0B296A9}" type="datetime1">
              <a:rPr lang="en-US" altLang="en-US" smtClean="0">
                <a:solidFill>
                  <a:prstClr val="black">
                    <a:tint val="75000"/>
                  </a:prstClr>
                </a:solidFill>
              </a:rPr>
              <a:pPr defTabSz="914014"/>
              <a:t>10/23/2018</a:t>
            </a:fld>
            <a:endParaRPr lang="en-US" alt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14"/>
            <a:endParaRPr lang="en-US"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14"/>
            <a:fld id="{D5896ECD-DF6A-4CCC-B955-E8E1430345FD}" type="slidenum">
              <a:rPr lang="en-US" altLang="en-US" smtClean="0">
                <a:solidFill>
                  <a:srgbClr val="5FCBEF"/>
                </a:solidFill>
              </a:rPr>
              <a:pPr defTabSz="914014"/>
              <a:t>‹#›</a:t>
            </a:fld>
            <a:endParaRPr lang="en-US" altLang="en-US" dirty="0">
              <a:solidFill>
                <a:srgbClr val="5FCBEF"/>
              </a:solidFill>
            </a:endParaRPr>
          </a:p>
        </p:txBody>
      </p:sp>
    </p:spTree>
    <p:extLst>
      <p:ext uri="{BB962C8B-B14F-4D97-AF65-F5344CB8AC3E}">
        <p14:creationId xmlns:p14="http://schemas.microsoft.com/office/powerpoint/2010/main" val="1325213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8"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155" indent="0">
              <a:buFontTx/>
              <a:buNone/>
              <a:defRPr/>
            </a:lvl2pPr>
            <a:lvl3pPr marL="914309" indent="0">
              <a:buFontTx/>
              <a:buNone/>
              <a:defRPr/>
            </a:lvl3pPr>
            <a:lvl4pPr marL="1371464" indent="0">
              <a:buFontTx/>
              <a:buNone/>
              <a:defRPr/>
            </a:lvl4pPr>
            <a:lvl5pPr marL="1828618"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1"/>
            <a:ext cx="8596668" cy="1570963"/>
          </a:xfrm>
        </p:spPr>
        <p:txBody>
          <a:bodyPr anchor="ctr">
            <a:normAutofit/>
          </a:bodyPr>
          <a:lstStyle>
            <a:lvl1pPr marL="0" indent="0" algn="l">
              <a:buNone/>
              <a:defRPr sz="1900">
                <a:solidFill>
                  <a:schemeClr val="tx1">
                    <a:lumMod val="75000"/>
                    <a:lumOff val="25000"/>
                  </a:schemeClr>
                </a:solidFill>
              </a:defRPr>
            </a:lvl1pPr>
            <a:lvl2pPr marL="457155" indent="0">
              <a:buNone/>
              <a:defRPr sz="1900">
                <a:solidFill>
                  <a:schemeClr val="tx1">
                    <a:tint val="75000"/>
                  </a:schemeClr>
                </a:solidFill>
              </a:defRPr>
            </a:lvl2pPr>
            <a:lvl3pPr marL="914309" indent="0">
              <a:buNone/>
              <a:defRPr sz="1600">
                <a:solidFill>
                  <a:schemeClr val="tx1">
                    <a:tint val="75000"/>
                  </a:schemeClr>
                </a:solidFill>
              </a:defRPr>
            </a:lvl3pPr>
            <a:lvl4pPr marL="1371464" indent="0">
              <a:buNone/>
              <a:defRPr sz="1500">
                <a:solidFill>
                  <a:schemeClr val="tx1">
                    <a:tint val="75000"/>
                  </a:schemeClr>
                </a:solidFill>
              </a:defRPr>
            </a:lvl4pPr>
            <a:lvl5pPr marL="1828618" indent="0">
              <a:buNone/>
              <a:defRPr sz="1500">
                <a:solidFill>
                  <a:schemeClr val="tx1">
                    <a:tint val="75000"/>
                  </a:schemeClr>
                </a:solidFill>
              </a:defRPr>
            </a:lvl5pPr>
            <a:lvl6pPr marL="2285774" indent="0">
              <a:buNone/>
              <a:defRPr sz="1500">
                <a:solidFill>
                  <a:schemeClr val="tx1">
                    <a:tint val="75000"/>
                  </a:schemeClr>
                </a:solidFill>
              </a:defRPr>
            </a:lvl6pPr>
            <a:lvl7pPr marL="2742926" indent="0">
              <a:buNone/>
              <a:defRPr sz="1500">
                <a:solidFill>
                  <a:schemeClr val="tx1">
                    <a:tint val="75000"/>
                  </a:schemeClr>
                </a:solidFill>
              </a:defRPr>
            </a:lvl7pPr>
            <a:lvl8pPr marL="3200080" indent="0">
              <a:buNone/>
              <a:defRPr sz="1500">
                <a:solidFill>
                  <a:schemeClr val="tx1">
                    <a:tint val="75000"/>
                  </a:schemeClr>
                </a:solidFill>
              </a:defRPr>
            </a:lvl8pPr>
            <a:lvl9pPr marL="365723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014"/>
            <a:fld id="{9B692DC2-3C01-43F6-9E12-BAFCA0B296A9}" type="datetime1">
              <a:rPr lang="en-US" altLang="en-US" smtClean="0">
                <a:solidFill>
                  <a:prstClr val="black">
                    <a:tint val="75000"/>
                  </a:prstClr>
                </a:solidFill>
              </a:rPr>
              <a:pPr defTabSz="914014"/>
              <a:t>10/23/2018</a:t>
            </a:fld>
            <a:endParaRPr lang="en-US" alt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14"/>
            <a:endParaRPr lang="en-US"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14"/>
            <a:fld id="{D5896ECD-DF6A-4CCC-B955-E8E1430345FD}" type="slidenum">
              <a:rPr lang="en-US" altLang="en-US" smtClean="0">
                <a:solidFill>
                  <a:srgbClr val="5FCBEF"/>
                </a:solidFill>
              </a:rPr>
              <a:pPr defTabSz="914014"/>
              <a:t>‹#›</a:t>
            </a:fld>
            <a:endParaRPr lang="en-US" altLang="en-US" dirty="0">
              <a:solidFill>
                <a:srgbClr val="5FCBEF"/>
              </a:solidFill>
            </a:endParaRPr>
          </a:p>
        </p:txBody>
      </p:sp>
      <p:sp>
        <p:nvSpPr>
          <p:cNvPr id="24" name="TextBox 23"/>
          <p:cNvSpPr txBox="1"/>
          <p:nvPr/>
        </p:nvSpPr>
        <p:spPr>
          <a:xfrm>
            <a:off x="541871" y="790379"/>
            <a:ext cx="609600" cy="584776"/>
          </a:xfrm>
          <a:prstGeom prst="rect">
            <a:avLst/>
          </a:prstGeom>
        </p:spPr>
        <p:txBody>
          <a:bodyPr vert="horz" lIns="91438" tIns="45719" rIns="91438" bIns="45719" rtlCol="0" anchor="ctr">
            <a:noAutofit/>
          </a:bodyPr>
          <a:lstStyle/>
          <a:p>
            <a:pPr defTabSz="914332" fontAlgn="base">
              <a:spcBef>
                <a:spcPct val="0"/>
              </a:spcBef>
              <a:spcAft>
                <a:spcPct val="0"/>
              </a:spcAft>
            </a:pPr>
            <a:r>
              <a:rPr lang="en-US" sz="8000" b="1" dirty="0">
                <a:ln w="3175" cmpd="sng">
                  <a:noFill/>
                </a:ln>
                <a:solidFill>
                  <a:srgbClr val="5FCBEF">
                    <a:lumMod val="60000"/>
                    <a:lumOff val="40000"/>
                  </a:srgbClr>
                </a:solidFill>
                <a:latin typeface="Arial"/>
                <a:cs typeface="Arial" pitchFamily="34" charset="0"/>
              </a:rPr>
              <a:t>“</a:t>
            </a:r>
          </a:p>
        </p:txBody>
      </p:sp>
      <p:sp>
        <p:nvSpPr>
          <p:cNvPr id="25" name="TextBox 24"/>
          <p:cNvSpPr txBox="1"/>
          <p:nvPr/>
        </p:nvSpPr>
        <p:spPr>
          <a:xfrm>
            <a:off x="8893011" y="2886556"/>
            <a:ext cx="609600" cy="584776"/>
          </a:xfrm>
          <a:prstGeom prst="rect">
            <a:avLst/>
          </a:prstGeom>
        </p:spPr>
        <p:txBody>
          <a:bodyPr vert="horz" lIns="91438" tIns="45719" rIns="91438" bIns="45719" rtlCol="0" anchor="ctr">
            <a:noAutofit/>
          </a:bodyPr>
          <a:lstStyle/>
          <a:p>
            <a:pPr defTabSz="914332" fontAlgn="base">
              <a:spcBef>
                <a:spcPct val="0"/>
              </a:spcBef>
              <a:spcAft>
                <a:spcPct val="0"/>
              </a:spcAft>
            </a:pPr>
            <a:r>
              <a:rPr lang="en-US" sz="8000" b="1" dirty="0">
                <a:ln w="3175" cmpd="sng">
                  <a:noFill/>
                </a:ln>
                <a:solidFill>
                  <a:srgbClr val="5FCBEF">
                    <a:lumMod val="60000"/>
                    <a:lumOff val="40000"/>
                  </a:srgbClr>
                </a:solidFill>
                <a:latin typeface="Arial"/>
                <a:cs typeface="Arial" pitchFamily="34" charset="0"/>
              </a:rPr>
              <a:t>”</a:t>
            </a:r>
          </a:p>
        </p:txBody>
      </p:sp>
    </p:spTree>
    <p:extLst>
      <p:ext uri="{BB962C8B-B14F-4D97-AF65-F5344CB8AC3E}">
        <p14:creationId xmlns:p14="http://schemas.microsoft.com/office/powerpoint/2010/main" val="42389960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91"/>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9"/>
            <a:ext cx="8596668" cy="1513915"/>
          </a:xfrm>
        </p:spPr>
        <p:txBody>
          <a:bodyPr anchor="t">
            <a:normAutofit/>
          </a:bodyPr>
          <a:lstStyle>
            <a:lvl1pPr marL="0" indent="0" algn="l">
              <a:buNone/>
              <a:defRPr sz="1900">
                <a:solidFill>
                  <a:schemeClr val="tx1">
                    <a:lumMod val="75000"/>
                    <a:lumOff val="25000"/>
                  </a:schemeClr>
                </a:solidFill>
              </a:defRPr>
            </a:lvl1pPr>
            <a:lvl2pPr marL="457155" indent="0">
              <a:buNone/>
              <a:defRPr sz="1900">
                <a:solidFill>
                  <a:schemeClr val="tx1">
                    <a:tint val="75000"/>
                  </a:schemeClr>
                </a:solidFill>
              </a:defRPr>
            </a:lvl2pPr>
            <a:lvl3pPr marL="914309" indent="0">
              <a:buNone/>
              <a:defRPr sz="1600">
                <a:solidFill>
                  <a:schemeClr val="tx1">
                    <a:tint val="75000"/>
                  </a:schemeClr>
                </a:solidFill>
              </a:defRPr>
            </a:lvl3pPr>
            <a:lvl4pPr marL="1371464" indent="0">
              <a:buNone/>
              <a:defRPr sz="1500">
                <a:solidFill>
                  <a:schemeClr val="tx1">
                    <a:tint val="75000"/>
                  </a:schemeClr>
                </a:solidFill>
              </a:defRPr>
            </a:lvl4pPr>
            <a:lvl5pPr marL="1828618" indent="0">
              <a:buNone/>
              <a:defRPr sz="1500">
                <a:solidFill>
                  <a:schemeClr val="tx1">
                    <a:tint val="75000"/>
                  </a:schemeClr>
                </a:solidFill>
              </a:defRPr>
            </a:lvl5pPr>
            <a:lvl6pPr marL="2285774" indent="0">
              <a:buNone/>
              <a:defRPr sz="1500">
                <a:solidFill>
                  <a:schemeClr val="tx1">
                    <a:tint val="75000"/>
                  </a:schemeClr>
                </a:solidFill>
              </a:defRPr>
            </a:lvl6pPr>
            <a:lvl7pPr marL="2742926" indent="0">
              <a:buNone/>
              <a:defRPr sz="1500">
                <a:solidFill>
                  <a:schemeClr val="tx1">
                    <a:tint val="75000"/>
                  </a:schemeClr>
                </a:solidFill>
              </a:defRPr>
            </a:lvl7pPr>
            <a:lvl8pPr marL="3200080" indent="0">
              <a:buNone/>
              <a:defRPr sz="1500">
                <a:solidFill>
                  <a:schemeClr val="tx1">
                    <a:tint val="75000"/>
                  </a:schemeClr>
                </a:solidFill>
              </a:defRPr>
            </a:lvl8pPr>
            <a:lvl9pPr marL="365723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014"/>
            <a:fld id="{9B692DC2-3C01-43F6-9E12-BAFCA0B296A9}" type="datetime1">
              <a:rPr lang="en-US" altLang="en-US" smtClean="0">
                <a:solidFill>
                  <a:prstClr val="black">
                    <a:tint val="75000"/>
                  </a:prstClr>
                </a:solidFill>
              </a:rPr>
              <a:pPr defTabSz="914014"/>
              <a:t>10/23/2018</a:t>
            </a:fld>
            <a:endParaRPr lang="en-US" alt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14"/>
            <a:endParaRPr lang="en-US"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14"/>
            <a:fld id="{D5896ECD-DF6A-4CCC-B955-E8E1430345FD}" type="slidenum">
              <a:rPr lang="en-US" altLang="en-US" smtClean="0">
                <a:solidFill>
                  <a:srgbClr val="5FCBEF"/>
                </a:solidFill>
              </a:rPr>
              <a:pPr defTabSz="914014"/>
              <a:t>‹#›</a:t>
            </a:fld>
            <a:endParaRPr lang="en-US" altLang="en-US" dirty="0">
              <a:solidFill>
                <a:srgbClr val="5FCBEF"/>
              </a:solidFill>
            </a:endParaRPr>
          </a:p>
        </p:txBody>
      </p:sp>
    </p:spTree>
    <p:extLst>
      <p:ext uri="{BB962C8B-B14F-4D97-AF65-F5344CB8AC3E}">
        <p14:creationId xmlns:p14="http://schemas.microsoft.com/office/powerpoint/2010/main" val="33575380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8"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155" indent="0">
              <a:buFontTx/>
              <a:buNone/>
              <a:defRPr/>
            </a:lvl2pPr>
            <a:lvl3pPr marL="914309" indent="0">
              <a:buFontTx/>
              <a:buNone/>
              <a:defRPr/>
            </a:lvl3pPr>
            <a:lvl4pPr marL="1371464" indent="0">
              <a:buFontTx/>
              <a:buNone/>
              <a:defRPr/>
            </a:lvl4pPr>
            <a:lvl5pPr marL="1828618"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9"/>
            <a:ext cx="8596668" cy="1513915"/>
          </a:xfrm>
        </p:spPr>
        <p:txBody>
          <a:bodyPr anchor="t">
            <a:normAutofit/>
          </a:bodyPr>
          <a:lstStyle>
            <a:lvl1pPr marL="0" indent="0" algn="l">
              <a:buNone/>
              <a:defRPr sz="1900">
                <a:solidFill>
                  <a:schemeClr val="tx1">
                    <a:lumMod val="50000"/>
                    <a:lumOff val="50000"/>
                  </a:schemeClr>
                </a:solidFill>
              </a:defRPr>
            </a:lvl1pPr>
            <a:lvl2pPr marL="457155" indent="0">
              <a:buNone/>
              <a:defRPr sz="1900">
                <a:solidFill>
                  <a:schemeClr val="tx1">
                    <a:tint val="75000"/>
                  </a:schemeClr>
                </a:solidFill>
              </a:defRPr>
            </a:lvl2pPr>
            <a:lvl3pPr marL="914309" indent="0">
              <a:buNone/>
              <a:defRPr sz="1600">
                <a:solidFill>
                  <a:schemeClr val="tx1">
                    <a:tint val="75000"/>
                  </a:schemeClr>
                </a:solidFill>
              </a:defRPr>
            </a:lvl3pPr>
            <a:lvl4pPr marL="1371464" indent="0">
              <a:buNone/>
              <a:defRPr sz="1500">
                <a:solidFill>
                  <a:schemeClr val="tx1">
                    <a:tint val="75000"/>
                  </a:schemeClr>
                </a:solidFill>
              </a:defRPr>
            </a:lvl4pPr>
            <a:lvl5pPr marL="1828618" indent="0">
              <a:buNone/>
              <a:defRPr sz="1500">
                <a:solidFill>
                  <a:schemeClr val="tx1">
                    <a:tint val="75000"/>
                  </a:schemeClr>
                </a:solidFill>
              </a:defRPr>
            </a:lvl5pPr>
            <a:lvl6pPr marL="2285774" indent="0">
              <a:buNone/>
              <a:defRPr sz="1500">
                <a:solidFill>
                  <a:schemeClr val="tx1">
                    <a:tint val="75000"/>
                  </a:schemeClr>
                </a:solidFill>
              </a:defRPr>
            </a:lvl6pPr>
            <a:lvl7pPr marL="2742926" indent="0">
              <a:buNone/>
              <a:defRPr sz="1500">
                <a:solidFill>
                  <a:schemeClr val="tx1">
                    <a:tint val="75000"/>
                  </a:schemeClr>
                </a:solidFill>
              </a:defRPr>
            </a:lvl7pPr>
            <a:lvl8pPr marL="3200080" indent="0">
              <a:buNone/>
              <a:defRPr sz="1500">
                <a:solidFill>
                  <a:schemeClr val="tx1">
                    <a:tint val="75000"/>
                  </a:schemeClr>
                </a:solidFill>
              </a:defRPr>
            </a:lvl8pPr>
            <a:lvl9pPr marL="365723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014"/>
            <a:fld id="{9B692DC2-3C01-43F6-9E12-BAFCA0B296A9}" type="datetime1">
              <a:rPr lang="en-US" altLang="en-US" smtClean="0">
                <a:solidFill>
                  <a:prstClr val="black">
                    <a:tint val="75000"/>
                  </a:prstClr>
                </a:solidFill>
              </a:rPr>
              <a:pPr defTabSz="914014"/>
              <a:t>10/23/2018</a:t>
            </a:fld>
            <a:endParaRPr lang="en-US" alt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14"/>
            <a:endParaRPr lang="en-US"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14"/>
            <a:fld id="{D5896ECD-DF6A-4CCC-B955-E8E1430345FD}" type="slidenum">
              <a:rPr lang="en-US" altLang="en-US" smtClean="0">
                <a:solidFill>
                  <a:srgbClr val="5FCBEF"/>
                </a:solidFill>
              </a:rPr>
              <a:pPr defTabSz="914014"/>
              <a:t>‹#›</a:t>
            </a:fld>
            <a:endParaRPr lang="en-US" altLang="en-US" dirty="0">
              <a:solidFill>
                <a:srgbClr val="5FCBEF"/>
              </a:solidFill>
            </a:endParaRPr>
          </a:p>
        </p:txBody>
      </p:sp>
      <p:sp>
        <p:nvSpPr>
          <p:cNvPr id="24" name="TextBox 23"/>
          <p:cNvSpPr txBox="1"/>
          <p:nvPr/>
        </p:nvSpPr>
        <p:spPr>
          <a:xfrm>
            <a:off x="541871" y="790379"/>
            <a:ext cx="609600" cy="584776"/>
          </a:xfrm>
          <a:prstGeom prst="rect">
            <a:avLst/>
          </a:prstGeom>
        </p:spPr>
        <p:txBody>
          <a:bodyPr vert="horz" lIns="91438" tIns="45719" rIns="91438" bIns="45719" rtlCol="0" anchor="ctr">
            <a:noAutofit/>
          </a:bodyPr>
          <a:lstStyle/>
          <a:p>
            <a:pPr defTabSz="914332" fontAlgn="base">
              <a:spcBef>
                <a:spcPct val="0"/>
              </a:spcBef>
              <a:spcAft>
                <a:spcPct val="0"/>
              </a:spcAft>
            </a:pPr>
            <a:r>
              <a:rPr lang="en-US" sz="8000" b="1" dirty="0">
                <a:ln w="3175" cmpd="sng">
                  <a:noFill/>
                </a:ln>
                <a:solidFill>
                  <a:srgbClr val="5FCBEF">
                    <a:lumMod val="60000"/>
                    <a:lumOff val="40000"/>
                  </a:srgbClr>
                </a:solidFill>
                <a:latin typeface="Arial"/>
                <a:cs typeface="Arial" pitchFamily="34" charset="0"/>
              </a:rPr>
              <a:t>“</a:t>
            </a:r>
          </a:p>
        </p:txBody>
      </p:sp>
      <p:sp>
        <p:nvSpPr>
          <p:cNvPr id="25" name="TextBox 24"/>
          <p:cNvSpPr txBox="1"/>
          <p:nvPr/>
        </p:nvSpPr>
        <p:spPr>
          <a:xfrm>
            <a:off x="8893011" y="2886556"/>
            <a:ext cx="609600" cy="584776"/>
          </a:xfrm>
          <a:prstGeom prst="rect">
            <a:avLst/>
          </a:prstGeom>
        </p:spPr>
        <p:txBody>
          <a:bodyPr vert="horz" lIns="91438" tIns="45719" rIns="91438" bIns="45719" rtlCol="0" anchor="ctr">
            <a:noAutofit/>
          </a:bodyPr>
          <a:lstStyle/>
          <a:p>
            <a:pPr defTabSz="914332" fontAlgn="base">
              <a:spcBef>
                <a:spcPct val="0"/>
              </a:spcBef>
              <a:spcAft>
                <a:spcPct val="0"/>
              </a:spcAft>
            </a:pPr>
            <a:r>
              <a:rPr lang="en-US" sz="8000" b="1" dirty="0">
                <a:ln w="3175" cmpd="sng">
                  <a:noFill/>
                </a:ln>
                <a:solidFill>
                  <a:srgbClr val="5FCBEF">
                    <a:lumMod val="60000"/>
                    <a:lumOff val="40000"/>
                  </a:srgbClr>
                </a:solidFill>
                <a:latin typeface="Arial"/>
                <a:cs typeface="Arial" pitchFamily="34" charset="0"/>
              </a:rPr>
              <a:t>”</a:t>
            </a:r>
          </a:p>
        </p:txBody>
      </p:sp>
    </p:spTree>
    <p:extLst>
      <p:ext uri="{BB962C8B-B14F-4D97-AF65-F5344CB8AC3E}">
        <p14:creationId xmlns:p14="http://schemas.microsoft.com/office/powerpoint/2010/main" val="41056677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155" indent="0">
              <a:buFontTx/>
              <a:buNone/>
              <a:defRPr/>
            </a:lvl2pPr>
            <a:lvl3pPr marL="914309" indent="0">
              <a:buFontTx/>
              <a:buNone/>
              <a:defRPr/>
            </a:lvl3pPr>
            <a:lvl4pPr marL="1371464" indent="0">
              <a:buFontTx/>
              <a:buNone/>
              <a:defRPr/>
            </a:lvl4pPr>
            <a:lvl5pPr marL="1828618"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9"/>
            <a:ext cx="8596668" cy="1513915"/>
          </a:xfrm>
        </p:spPr>
        <p:txBody>
          <a:bodyPr anchor="t">
            <a:normAutofit/>
          </a:bodyPr>
          <a:lstStyle>
            <a:lvl1pPr marL="0" indent="0" algn="l">
              <a:buNone/>
              <a:defRPr sz="1900">
                <a:solidFill>
                  <a:schemeClr val="tx1">
                    <a:lumMod val="50000"/>
                    <a:lumOff val="50000"/>
                  </a:schemeClr>
                </a:solidFill>
              </a:defRPr>
            </a:lvl1pPr>
            <a:lvl2pPr marL="457155" indent="0">
              <a:buNone/>
              <a:defRPr sz="1900">
                <a:solidFill>
                  <a:schemeClr val="tx1">
                    <a:tint val="75000"/>
                  </a:schemeClr>
                </a:solidFill>
              </a:defRPr>
            </a:lvl2pPr>
            <a:lvl3pPr marL="914309" indent="0">
              <a:buNone/>
              <a:defRPr sz="1600">
                <a:solidFill>
                  <a:schemeClr val="tx1">
                    <a:tint val="75000"/>
                  </a:schemeClr>
                </a:solidFill>
              </a:defRPr>
            </a:lvl3pPr>
            <a:lvl4pPr marL="1371464" indent="0">
              <a:buNone/>
              <a:defRPr sz="1500">
                <a:solidFill>
                  <a:schemeClr val="tx1">
                    <a:tint val="75000"/>
                  </a:schemeClr>
                </a:solidFill>
              </a:defRPr>
            </a:lvl4pPr>
            <a:lvl5pPr marL="1828618" indent="0">
              <a:buNone/>
              <a:defRPr sz="1500">
                <a:solidFill>
                  <a:schemeClr val="tx1">
                    <a:tint val="75000"/>
                  </a:schemeClr>
                </a:solidFill>
              </a:defRPr>
            </a:lvl5pPr>
            <a:lvl6pPr marL="2285774" indent="0">
              <a:buNone/>
              <a:defRPr sz="1500">
                <a:solidFill>
                  <a:schemeClr val="tx1">
                    <a:tint val="75000"/>
                  </a:schemeClr>
                </a:solidFill>
              </a:defRPr>
            </a:lvl6pPr>
            <a:lvl7pPr marL="2742926" indent="0">
              <a:buNone/>
              <a:defRPr sz="1500">
                <a:solidFill>
                  <a:schemeClr val="tx1">
                    <a:tint val="75000"/>
                  </a:schemeClr>
                </a:solidFill>
              </a:defRPr>
            </a:lvl7pPr>
            <a:lvl8pPr marL="3200080" indent="0">
              <a:buNone/>
              <a:defRPr sz="1500">
                <a:solidFill>
                  <a:schemeClr val="tx1">
                    <a:tint val="75000"/>
                  </a:schemeClr>
                </a:solidFill>
              </a:defRPr>
            </a:lvl8pPr>
            <a:lvl9pPr marL="365723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014"/>
            <a:fld id="{9B692DC2-3C01-43F6-9E12-BAFCA0B296A9}" type="datetime1">
              <a:rPr lang="en-US" altLang="en-US" smtClean="0">
                <a:solidFill>
                  <a:prstClr val="black">
                    <a:tint val="75000"/>
                  </a:prstClr>
                </a:solidFill>
              </a:rPr>
              <a:pPr defTabSz="914014"/>
              <a:t>10/23/2018</a:t>
            </a:fld>
            <a:endParaRPr lang="en-US" alt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14"/>
            <a:endParaRPr lang="en-US"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14"/>
            <a:fld id="{D5896ECD-DF6A-4CCC-B955-E8E1430345FD}" type="slidenum">
              <a:rPr lang="en-US" altLang="en-US" smtClean="0">
                <a:solidFill>
                  <a:srgbClr val="5FCBEF"/>
                </a:solidFill>
              </a:rPr>
              <a:pPr defTabSz="914014"/>
              <a:t>‹#›</a:t>
            </a:fld>
            <a:endParaRPr lang="en-US" altLang="en-US" dirty="0">
              <a:solidFill>
                <a:srgbClr val="5FCBEF"/>
              </a:solidFill>
            </a:endParaRPr>
          </a:p>
        </p:txBody>
      </p:sp>
    </p:spTree>
    <p:extLst>
      <p:ext uri="{BB962C8B-B14F-4D97-AF65-F5344CB8AC3E}">
        <p14:creationId xmlns:p14="http://schemas.microsoft.com/office/powerpoint/2010/main" val="23200867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44B10F-AA69-403C-84D1-0D42CC075620}" type="datetime1">
              <a:rPr lang="en-US" altLang="en-US" smtClean="0">
                <a:solidFill>
                  <a:prstClr val="black">
                    <a:tint val="75000"/>
                  </a:prstClr>
                </a:solidFill>
              </a:rPr>
              <a:pPr/>
              <a:t>10/23/2018</a:t>
            </a:fld>
            <a:endParaRPr lang="en-US"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E77DCD2-1E1A-4184-B688-FBC8EBD1CCC0}" type="slidenum">
              <a:rPr lang="en-US" altLang="en-US" smtClean="0">
                <a:solidFill>
                  <a:srgbClr val="5FCBEF"/>
                </a:solidFill>
              </a:rPr>
              <a:pPr/>
              <a:t>‹#›</a:t>
            </a:fld>
            <a:endParaRPr lang="en-US" altLang="en-US" dirty="0">
              <a:solidFill>
                <a:srgbClr val="5FCBEF"/>
              </a:solidFill>
            </a:endParaRPr>
          </a:p>
        </p:txBody>
      </p:sp>
    </p:spTree>
    <p:extLst>
      <p:ext uri="{BB962C8B-B14F-4D97-AF65-F5344CB8AC3E}">
        <p14:creationId xmlns:p14="http://schemas.microsoft.com/office/powerpoint/2010/main" val="468752132"/>
      </p:ext>
    </p:extLst>
  </p:cSld>
  <p:clrMapOvr>
    <a:masterClrMapping/>
  </p:clrMapOvr>
  <p:transition spd="slow">
    <p:pull/>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8" y="609601"/>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9" y="609601"/>
            <a:ext cx="7060151"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260DBC-5E0D-46B7-9021-691AE31DECA8}" type="datetime1">
              <a:rPr lang="en-US" altLang="en-US" smtClean="0">
                <a:solidFill>
                  <a:prstClr val="black">
                    <a:tint val="75000"/>
                  </a:prstClr>
                </a:solidFill>
              </a:rPr>
              <a:pPr/>
              <a:t>10/23/2018</a:t>
            </a:fld>
            <a:endParaRPr lang="en-US"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CA3ACB1-02A4-4466-A097-821E51CEE025}" type="slidenum">
              <a:rPr lang="en-US" altLang="en-US" smtClean="0">
                <a:solidFill>
                  <a:srgbClr val="5FCBEF"/>
                </a:solidFill>
              </a:rPr>
              <a:pPr/>
              <a:t>‹#›</a:t>
            </a:fld>
            <a:endParaRPr lang="en-US" altLang="en-US" dirty="0">
              <a:solidFill>
                <a:srgbClr val="5FCBEF"/>
              </a:solidFill>
            </a:endParaRPr>
          </a:p>
        </p:txBody>
      </p:sp>
    </p:spTree>
    <p:extLst>
      <p:ext uri="{BB962C8B-B14F-4D97-AF65-F5344CB8AC3E}">
        <p14:creationId xmlns:p14="http://schemas.microsoft.com/office/powerpoint/2010/main" val="1376285392"/>
      </p:ext>
    </p:extLst>
  </p:cSld>
  <p:clrMapOvr>
    <a:masterClrMapping/>
  </p:clrMapOvr>
  <p:transition spd="slow">
    <p:pull/>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rtlCol="0" anchor="ctr"/>
          <a:lstStyle/>
          <a:p>
            <a:pPr algn="ctr" defTabSz="914377" fontAlgn="base">
              <a:spcBef>
                <a:spcPct val="0"/>
              </a:spcBef>
              <a:spcAft>
                <a:spcPct val="0"/>
              </a:spcAft>
            </a:pPr>
            <a:endParaRPr lang="en-US" sz="5500" b="1">
              <a:solidFill>
                <a:prstClr val="white"/>
              </a:solidFill>
            </a:endParaRPr>
          </a:p>
        </p:txBody>
      </p:sp>
    </p:spTree>
    <p:extLst>
      <p:ext uri="{BB962C8B-B14F-4D97-AF65-F5344CB8AC3E}">
        <p14:creationId xmlns:p14="http://schemas.microsoft.com/office/powerpoint/2010/main" val="3801326586"/>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p:nvSpPr>
        <p:spPr>
          <a:xfrm>
            <a:off x="0" y="2346339"/>
            <a:ext cx="12192000" cy="29485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pic>
        <p:nvPicPr>
          <p:cNvPr id="6" name="Picture 2" descr="D:\Fullppt\PNG이미지\핸드폰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0944" y="1389641"/>
            <a:ext cx="3825696" cy="4632841"/>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9840416" y="1566977"/>
            <a:ext cx="1344149" cy="340813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2" hasCustomPrompt="1"/>
          </p:nvPr>
        </p:nvSpPr>
        <p:spPr>
          <a:xfrm>
            <a:off x="7524359" y="1681512"/>
            <a:ext cx="2206355" cy="340813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4009545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4079776" cy="6858001"/>
          </a:xfrm>
          <a:prstGeom prst="rect">
            <a:avLst/>
          </a:prstGeom>
          <a:solidFill>
            <a:schemeClr val="bg1">
              <a:lumMod val="95000"/>
            </a:schemeClr>
          </a:solidFill>
        </p:spPr>
        <p:txBody>
          <a:bodyPr anchor="ctr"/>
          <a:lstStyle>
            <a:lvl1pPr marL="0" indent="0" algn="ctr">
              <a:buNone/>
              <a:defRPr sz="2133"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Rectangle 1"/>
          <p:cNvSpPr/>
          <p:nvPr/>
        </p:nvSpPr>
        <p:spPr>
          <a:xfrm>
            <a:off x="6480043" y="0"/>
            <a:ext cx="4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3" name="Rectangle 2"/>
          <p:cNvSpPr/>
          <p:nvPr/>
        </p:nvSpPr>
        <p:spPr>
          <a:xfrm>
            <a:off x="6528043" y="1749000"/>
            <a:ext cx="240000" cy="3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Tree>
    <p:extLst>
      <p:ext uri="{BB962C8B-B14F-4D97-AF65-F5344CB8AC3E}">
        <p14:creationId xmlns:p14="http://schemas.microsoft.com/office/powerpoint/2010/main" val="4205549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1751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13A08-8A04-4CF9-9370-C7D73858924D}"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7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948572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13A08-8A04-4CF9-9370-C7D73858924D}" type="datetimeFigureOut">
              <a:rPr lang="en-US" smtClean="0"/>
              <a:pPr/>
              <a:t>10/23/2018</a:t>
            </a:fld>
            <a:endParaRPr lang="en-US"/>
          </a:p>
        </p:txBody>
      </p:sp>
      <p:sp>
        <p:nvSpPr>
          <p:cNvPr id="5" name="Footer Placeholder 4"/>
          <p:cNvSpPr>
            <a:spLocks noGrp="1"/>
          </p:cNvSpPr>
          <p:nvPr>
            <p:ph type="ftr" sz="quarter" idx="3"/>
          </p:nvPr>
        </p:nvSpPr>
        <p:spPr>
          <a:xfrm>
            <a:off x="4038601" y="635637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04FCD-AA76-409F-84F8-B13164B4A2D0}" type="slidenum">
              <a:rPr lang="en-US" smtClean="0"/>
              <a:pPr/>
              <a:t>‹#›</a:t>
            </a:fld>
            <a:endParaRPr lang="en-US"/>
          </a:p>
        </p:txBody>
      </p:sp>
    </p:spTree>
    <p:extLst>
      <p:ext uri="{BB962C8B-B14F-4D97-AF65-F5344CB8AC3E}">
        <p14:creationId xmlns:p14="http://schemas.microsoft.com/office/powerpoint/2010/main" val="111456436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endParaRPr lang="zh-HK" altLang="en-US"/>
          </a:p>
        </p:txBody>
      </p:sp>
      <p:sp>
        <p:nvSpPr>
          <p:cNvPr id="3" name="文字版面配置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3AFFF1-9C47-49F0-AE12-AF188F3F4E82}" type="datetime1">
              <a:rPr lang="en-US" smtClean="0"/>
              <a:pPr/>
              <a:t>10/23/2018</a:t>
            </a:fld>
            <a:endParaRPr lang="en-US" dirty="0"/>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237106-F2ED-405E-BC33-CC3CF426205F}" type="slidenum">
              <a:rPr lang="en-US" smtClean="0"/>
              <a:pPr/>
              <a:t>‹#›</a:t>
            </a:fld>
            <a:endParaRPr lang="en-US" dirty="0"/>
          </a:p>
        </p:txBody>
      </p:sp>
    </p:spTree>
    <p:extLst>
      <p:ext uri="{BB962C8B-B14F-4D97-AF65-F5344CB8AC3E}">
        <p14:creationId xmlns:p14="http://schemas.microsoft.com/office/powerpoint/2010/main" val="316679923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8738CE-753E-4E6D-9FB1-C7E03518A2A1}"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3C2088-228C-44A7-BBC3-4567D02A6E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614510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38" tIns="45719" rIns="91438" bIns="45719"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5" y="2160591"/>
            <a:ext cx="8596668" cy="3880773"/>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4"/>
            <a:ext cx="911939" cy="365125"/>
          </a:xfrm>
          <a:prstGeom prst="rect">
            <a:avLst/>
          </a:prstGeom>
        </p:spPr>
        <p:txBody>
          <a:bodyPr vert="horz" lIns="91438" tIns="45719" rIns="91438" bIns="45719" rtlCol="0" anchor="ctr"/>
          <a:lstStyle>
            <a:lvl1pPr algn="r">
              <a:defRPr sz="900">
                <a:solidFill>
                  <a:schemeClr val="tx1">
                    <a:tint val="75000"/>
                  </a:schemeClr>
                </a:solidFill>
              </a:defRPr>
            </a:lvl1pPr>
          </a:lstStyle>
          <a:p>
            <a:pPr defTabSz="914332" fontAlgn="base">
              <a:spcBef>
                <a:spcPct val="0"/>
              </a:spcBef>
              <a:spcAft>
                <a:spcPct val="0"/>
              </a:spcAft>
            </a:pPr>
            <a:fld id="{B61BEF0D-F0BB-DE4B-95CE-6DB70DBA9567}" type="datetimeFigureOut">
              <a:rPr lang="en-US" b="1" smtClean="0">
                <a:solidFill>
                  <a:prstClr val="black">
                    <a:tint val="75000"/>
                  </a:prstClr>
                </a:solidFill>
                <a:latin typeface="Arial" pitchFamily="34" charset="0"/>
                <a:cs typeface="Arial" pitchFamily="34" charset="0"/>
              </a:rPr>
              <a:pPr defTabSz="914332" fontAlgn="base">
                <a:spcBef>
                  <a:spcPct val="0"/>
                </a:spcBef>
                <a:spcAft>
                  <a:spcPct val="0"/>
                </a:spcAft>
              </a:pPr>
              <a:t>10/23/2018</a:t>
            </a:fld>
            <a:endParaRPr lang="en-US" b="1" dirty="0">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677335" y="6041364"/>
            <a:ext cx="6297612" cy="365125"/>
          </a:xfrm>
          <a:prstGeom prst="rect">
            <a:avLst/>
          </a:prstGeom>
        </p:spPr>
        <p:txBody>
          <a:bodyPr vert="horz" lIns="91438" tIns="45719" rIns="91438" bIns="45719" rtlCol="0" anchor="ctr"/>
          <a:lstStyle>
            <a:lvl1pPr algn="l">
              <a:defRPr sz="900">
                <a:solidFill>
                  <a:schemeClr val="tx1">
                    <a:tint val="75000"/>
                  </a:schemeClr>
                </a:solidFill>
              </a:defRPr>
            </a:lvl1pPr>
          </a:lstStyle>
          <a:p>
            <a:pPr defTabSz="914332" fontAlgn="base">
              <a:spcBef>
                <a:spcPct val="0"/>
              </a:spcBef>
              <a:spcAft>
                <a:spcPct val="0"/>
              </a:spcAft>
            </a:pPr>
            <a:endParaRPr lang="en-US" b="1" dirty="0">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8590665" y="6041364"/>
            <a:ext cx="683339" cy="365125"/>
          </a:xfrm>
          <a:prstGeom prst="rect">
            <a:avLst/>
          </a:prstGeom>
        </p:spPr>
        <p:txBody>
          <a:bodyPr vert="horz" lIns="91438" tIns="45719" rIns="91438" bIns="45719" rtlCol="0" anchor="ctr"/>
          <a:lstStyle>
            <a:lvl1pPr algn="r">
              <a:defRPr sz="900">
                <a:solidFill>
                  <a:schemeClr val="accent1"/>
                </a:solidFill>
              </a:defRPr>
            </a:lvl1pPr>
          </a:lstStyle>
          <a:p>
            <a:pPr defTabSz="914332" fontAlgn="base">
              <a:spcBef>
                <a:spcPct val="0"/>
              </a:spcBef>
              <a:spcAft>
                <a:spcPct val="0"/>
              </a:spcAft>
              <a:defRPr/>
            </a:pPr>
            <a:fld id="{8A416906-AEA8-4153-AD37-D5FBE8157F17}" type="slidenum">
              <a:rPr lang="en-US" smtClean="0">
                <a:solidFill>
                  <a:srgbClr val="5FCBEF"/>
                </a:solidFill>
                <a:latin typeface="Arial" pitchFamily="34" charset="0"/>
                <a:cs typeface="Arial" pitchFamily="34" charset="0"/>
              </a:rPr>
              <a:pPr defTabSz="914332" fontAlgn="base">
                <a:spcBef>
                  <a:spcPct val="0"/>
                </a:spcBef>
                <a:spcAft>
                  <a:spcPct val="0"/>
                </a:spcAft>
                <a:defRPr/>
              </a:pPr>
              <a:t>‹#›</a:t>
            </a:fld>
            <a:endParaRPr lang="en-US" dirty="0">
              <a:solidFill>
                <a:srgbClr val="5FCBEF"/>
              </a:solidFill>
              <a:latin typeface="Arial" pitchFamily="34" charset="0"/>
              <a:cs typeface="Arial" pitchFamily="34" charset="0"/>
            </a:endParaRPr>
          </a:p>
        </p:txBody>
      </p:sp>
    </p:spTree>
    <p:extLst>
      <p:ext uri="{BB962C8B-B14F-4D97-AF65-F5344CB8AC3E}">
        <p14:creationId xmlns:p14="http://schemas.microsoft.com/office/powerpoint/2010/main" val="381950863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transition spd="slow">
    <p:pull/>
  </p:transition>
  <p:hf sldNum="0" hdr="0"/>
  <p:txStyles>
    <p:titleStyle>
      <a:lvl1pPr algn="l" defTabSz="457155"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66" indent="-342866" algn="l" defTabSz="457155" rtl="0" eaLnBrk="1" latinLnBrk="0" hangingPunct="1">
        <a:spcBef>
          <a:spcPts val="1000"/>
        </a:spcBef>
        <a:spcAft>
          <a:spcPts val="0"/>
        </a:spcAft>
        <a:buClr>
          <a:schemeClr val="accent1"/>
        </a:buClr>
        <a:buSzPct val="80000"/>
        <a:buFont typeface="Wingdings 3" charset="2"/>
        <a:buChar char=""/>
        <a:defRPr sz="1900" kern="1200">
          <a:solidFill>
            <a:schemeClr val="tx1">
              <a:lumMod val="75000"/>
              <a:lumOff val="25000"/>
            </a:schemeClr>
          </a:solidFill>
          <a:latin typeface="+mn-lt"/>
          <a:ea typeface="+mn-ea"/>
          <a:cs typeface="+mn-cs"/>
        </a:defRPr>
      </a:lvl1pPr>
      <a:lvl2pPr marL="742876" indent="-285724" algn="l" defTabSz="457155"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886" indent="-228578" algn="l" defTabSz="457155" rtl="0" eaLnBrk="1" latinLnBrk="0" hangingPunct="1">
        <a:spcBef>
          <a:spcPts val="1000"/>
        </a:spcBef>
        <a:spcAft>
          <a:spcPts val="0"/>
        </a:spcAft>
        <a:buClr>
          <a:schemeClr val="accent1"/>
        </a:buClr>
        <a:buSzPct val="80000"/>
        <a:buFont typeface="Wingdings 3" charset="2"/>
        <a:buChar char=""/>
        <a:defRPr sz="1500" kern="1200">
          <a:solidFill>
            <a:schemeClr val="tx1">
              <a:lumMod val="75000"/>
              <a:lumOff val="25000"/>
            </a:schemeClr>
          </a:solidFill>
          <a:latin typeface="+mn-lt"/>
          <a:ea typeface="+mn-ea"/>
          <a:cs typeface="+mn-cs"/>
        </a:defRPr>
      </a:lvl3pPr>
      <a:lvl4pPr marL="1600040" indent="-228578" algn="l" defTabSz="457155"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195" indent="-228578" algn="l" defTabSz="457155"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349" indent="-228578" algn="l" defTabSz="457155"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504" indent="-228578" algn="l" defTabSz="457155"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658" indent="-228578" algn="l" defTabSz="457155"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814" indent="-228578" algn="l" defTabSz="457155"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55" rtl="0" eaLnBrk="1" latinLnBrk="0" hangingPunct="1">
        <a:defRPr sz="1900" kern="1200">
          <a:solidFill>
            <a:schemeClr val="tx1"/>
          </a:solidFill>
          <a:latin typeface="+mn-lt"/>
          <a:ea typeface="+mn-ea"/>
          <a:cs typeface="+mn-cs"/>
        </a:defRPr>
      </a:lvl1pPr>
      <a:lvl2pPr marL="457155" algn="l" defTabSz="457155" rtl="0" eaLnBrk="1" latinLnBrk="0" hangingPunct="1">
        <a:defRPr sz="1900" kern="1200">
          <a:solidFill>
            <a:schemeClr val="tx1"/>
          </a:solidFill>
          <a:latin typeface="+mn-lt"/>
          <a:ea typeface="+mn-ea"/>
          <a:cs typeface="+mn-cs"/>
        </a:defRPr>
      </a:lvl2pPr>
      <a:lvl3pPr marL="914309" algn="l" defTabSz="457155" rtl="0" eaLnBrk="1" latinLnBrk="0" hangingPunct="1">
        <a:defRPr sz="1900" kern="1200">
          <a:solidFill>
            <a:schemeClr val="tx1"/>
          </a:solidFill>
          <a:latin typeface="+mn-lt"/>
          <a:ea typeface="+mn-ea"/>
          <a:cs typeface="+mn-cs"/>
        </a:defRPr>
      </a:lvl3pPr>
      <a:lvl4pPr marL="1371464" algn="l" defTabSz="457155" rtl="0" eaLnBrk="1" latinLnBrk="0" hangingPunct="1">
        <a:defRPr sz="1900" kern="1200">
          <a:solidFill>
            <a:schemeClr val="tx1"/>
          </a:solidFill>
          <a:latin typeface="+mn-lt"/>
          <a:ea typeface="+mn-ea"/>
          <a:cs typeface="+mn-cs"/>
        </a:defRPr>
      </a:lvl4pPr>
      <a:lvl5pPr marL="1828618" algn="l" defTabSz="457155" rtl="0" eaLnBrk="1" latinLnBrk="0" hangingPunct="1">
        <a:defRPr sz="1900" kern="1200">
          <a:solidFill>
            <a:schemeClr val="tx1"/>
          </a:solidFill>
          <a:latin typeface="+mn-lt"/>
          <a:ea typeface="+mn-ea"/>
          <a:cs typeface="+mn-cs"/>
        </a:defRPr>
      </a:lvl5pPr>
      <a:lvl6pPr marL="2285774" algn="l" defTabSz="457155" rtl="0" eaLnBrk="1" latinLnBrk="0" hangingPunct="1">
        <a:defRPr sz="1900" kern="1200">
          <a:solidFill>
            <a:schemeClr val="tx1"/>
          </a:solidFill>
          <a:latin typeface="+mn-lt"/>
          <a:ea typeface="+mn-ea"/>
          <a:cs typeface="+mn-cs"/>
        </a:defRPr>
      </a:lvl6pPr>
      <a:lvl7pPr marL="2742926" algn="l" defTabSz="457155" rtl="0" eaLnBrk="1" latinLnBrk="0" hangingPunct="1">
        <a:defRPr sz="1900" kern="1200">
          <a:solidFill>
            <a:schemeClr val="tx1"/>
          </a:solidFill>
          <a:latin typeface="+mn-lt"/>
          <a:ea typeface="+mn-ea"/>
          <a:cs typeface="+mn-cs"/>
        </a:defRPr>
      </a:lvl7pPr>
      <a:lvl8pPr marL="3200080" algn="l" defTabSz="457155" rtl="0" eaLnBrk="1" latinLnBrk="0" hangingPunct="1">
        <a:defRPr sz="1900" kern="1200">
          <a:solidFill>
            <a:schemeClr val="tx1"/>
          </a:solidFill>
          <a:latin typeface="+mn-lt"/>
          <a:ea typeface="+mn-ea"/>
          <a:cs typeface="+mn-cs"/>
        </a:defRPr>
      </a:lvl8pPr>
      <a:lvl9pPr marL="3657235" algn="l" defTabSz="45715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7.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5.jpeg"/><Relationship Id="rId4" Type="http://schemas.openxmlformats.org/officeDocument/2006/relationships/diagramData" Target="../diagrams/data1.xml"/><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19.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9.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hyperlink" Target="http://supplier.books.com.tw/exep/intranet/scm_supp_product_new/supplier/writek/img/share/S20080430000132_2.jpg" TargetMode="External"/><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58.xml"/><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69.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tmp"/></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9.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microsoft.com/office/2007/relationships/hdphoto" Target="../media/hdphoto2.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ç¸éåç"/>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rcRect t="4255"/>
          <a:stretch/>
        </p:blipFill>
        <p:spPr bwMode="auto">
          <a:xfrm>
            <a:off x="2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標題 1"/>
          <p:cNvSpPr txBox="1">
            <a:spLocks/>
          </p:cNvSpPr>
          <p:nvPr/>
        </p:nvSpPr>
        <p:spPr>
          <a:xfrm>
            <a:off x="79512" y="406746"/>
            <a:ext cx="10359888" cy="2256941"/>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altLang="zh-HK" sz="5400" b="1" i="0" u="none" strike="noStrike" kern="1200" cap="none" spc="0" normalizeH="0" baseline="0" noProof="0" dirty="0">
                <a:ln>
                  <a:noFill/>
                </a:ln>
                <a:solidFill>
                  <a:srgbClr val="E7E6E6"/>
                </a:solidFill>
                <a:effectLst/>
                <a:uLnTx/>
                <a:uFillTx/>
                <a:latin typeface="Calibri Light"/>
                <a:ea typeface="SimSun" pitchFamily="18" charset="0"/>
                <a:cs typeface="+mj-cs"/>
              </a:rPr>
              <a:t>Importance of goals setting</a:t>
            </a:r>
            <a:endParaRPr kumimoji="0" lang="zh-HK" altLang="en-US" sz="5400" b="1" i="0" u="none" strike="noStrike" kern="1200" cap="none" spc="0" normalizeH="0" baseline="0" noProof="0" dirty="0">
              <a:ln>
                <a:noFill/>
              </a:ln>
              <a:solidFill>
                <a:srgbClr val="E7E6E6"/>
              </a:solidFill>
              <a:effectLst/>
              <a:uLnTx/>
              <a:uFillTx/>
              <a:latin typeface="Calibri Light"/>
              <a:ea typeface="SimSun" pitchFamily="18" charset="0"/>
              <a:cs typeface="+mj-cs"/>
            </a:endParaRPr>
          </a:p>
        </p:txBody>
      </p:sp>
      <p:sp>
        <p:nvSpPr>
          <p:cNvPr id="5" name="文字方塊 4"/>
          <p:cNvSpPr txBox="1"/>
          <p:nvPr/>
        </p:nvSpPr>
        <p:spPr>
          <a:xfrm>
            <a:off x="8872331" y="5983356"/>
            <a:ext cx="28558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800" b="0" i="0" u="none" strike="noStrike" kern="1200" cap="none" spc="0" normalizeH="0" baseline="0" noProof="0" dirty="0" err="1">
                <a:ln>
                  <a:noFill/>
                </a:ln>
                <a:solidFill>
                  <a:prstClr val="white"/>
                </a:solidFill>
                <a:effectLst/>
                <a:uLnTx/>
                <a:uFillTx/>
                <a:latin typeface="Calibri"/>
                <a:ea typeface="新細明體" panose="02020500000000000000" pitchFamily="18" charset="-120"/>
                <a:cs typeface="+mn-cs"/>
              </a:rPr>
              <a:t>Kawae</a:t>
            </a:r>
            <a:r>
              <a:rPr kumimoji="0" lang="en-US" altLang="zh-HK"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 20181019</a:t>
            </a:r>
            <a:endParaRPr kumimoji="0" lang="zh-HK" altLang="en-US"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91642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2" descr="å¥è¹çåçæå°çµæ"/>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副標題 2"/>
          <p:cNvSpPr txBox="1">
            <a:spLocks/>
          </p:cNvSpPr>
          <p:nvPr/>
        </p:nvSpPr>
        <p:spPr>
          <a:xfrm>
            <a:off x="680972" y="136306"/>
            <a:ext cx="11421575" cy="1427162"/>
          </a:xfrm>
          <a:prstGeom prst="rect">
            <a:avLst/>
          </a:prstGeom>
        </p:spPr>
        <p:txBody>
          <a:bodyPr vert="horz" lIns="91440" tIns="45720" rIns="91440" bIns="45720" rtlCol="0">
            <a:noAutofit/>
            <a:scene3d>
              <a:camera prst="orthographicFront"/>
              <a:lightRig rig="threePt" dir="t"/>
            </a:scene3d>
            <a:sp3d extrusionH="57150">
              <a:bevelT w="38100" h="38100"/>
            </a:sp3d>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HK" sz="7200" b="0" i="0" u="none" strike="noStrike" kern="1200" cap="none" spc="0" normalizeH="0" baseline="0" noProof="0" dirty="0">
                <a:ln>
                  <a:noFill/>
                </a:ln>
                <a:solidFill>
                  <a:prstClr val="white"/>
                </a:solidFill>
                <a:effectLst/>
                <a:uLnTx/>
                <a:uFillTx/>
                <a:latin typeface="Calibri"/>
                <a:ea typeface="SimSun" pitchFamily="18" charset="0"/>
                <a:cs typeface="+mn-cs"/>
              </a:rPr>
              <a:t>The next miracle in your life</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zh-HK" altLang="en-US" sz="8000" b="0" i="0" u="none" strike="noStrike" kern="1200" cap="none" spc="0" normalizeH="0" baseline="0" noProof="0" dirty="0">
              <a:ln>
                <a:noFill/>
              </a:ln>
              <a:blipFill>
                <a:blip r:embed="rId4"/>
                <a:tile tx="0" ty="0" sx="100000" sy="100000" flip="none" algn="tl"/>
              </a:blipFill>
              <a:effectLst>
                <a:glow rad="63500">
                  <a:srgbClr val="227DAC">
                    <a:satMod val="175000"/>
                    <a:alpha val="40000"/>
                  </a:srgbClr>
                </a:glow>
                <a:outerShdw blurRad="50800" dist="38100" algn="l" rotWithShape="0">
                  <a:prstClr val="black">
                    <a:alpha val="40000"/>
                  </a:prstClr>
                </a:outerShdw>
                <a:reflection blurRad="6350" stA="60000" endA="900" endPos="60000" dist="29997" dir="5400000" sy="-100000" algn="bl" rotWithShape="0"/>
              </a:effectLst>
              <a:uLnTx/>
              <a:uFillTx/>
              <a:latin typeface="Calibri"/>
              <a:ea typeface="新細明體" panose="02020500000000000000" pitchFamily="18" charset="-120"/>
              <a:cs typeface="+mn-cs"/>
            </a:endParaRPr>
          </a:p>
        </p:txBody>
      </p:sp>
      <p:sp>
        <p:nvSpPr>
          <p:cNvPr id="6" name="文字方塊 5"/>
          <p:cNvSpPr txBox="1"/>
          <p:nvPr/>
        </p:nvSpPr>
        <p:spPr>
          <a:xfrm>
            <a:off x="5043369" y="3949124"/>
            <a:ext cx="1942622" cy="2123658"/>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6600" b="1" i="0" u="none" strike="noStrike" kern="1200" cap="none" spc="50" normalizeH="0" baseline="0" noProof="0" dirty="0">
                <a:ln w="0"/>
                <a:solidFill>
                  <a:srgbClr val="FF0000"/>
                </a:solidFill>
                <a:effectLst>
                  <a:innerShdw blurRad="63500" dist="50800" dir="13500000">
                    <a:srgbClr val="000000">
                      <a:alpha val="50000"/>
                    </a:srgbClr>
                  </a:innerShdw>
                </a:effectLst>
                <a:uLnTx/>
                <a:uFillTx/>
                <a:latin typeface="Calibri"/>
                <a:ea typeface="新細明體" panose="02020500000000000000" pitchFamily="18" charset="-120"/>
                <a:cs typeface="+mn-cs"/>
              </a:rPr>
              <a:t>BIG WHY</a:t>
            </a:r>
            <a:endParaRPr kumimoji="0" lang="zh-HK" altLang="en-US" sz="6600" b="1" i="0" u="none" strike="noStrike" kern="1200" cap="none" spc="50" normalizeH="0" baseline="0" noProof="0" dirty="0">
              <a:ln w="0"/>
              <a:solidFill>
                <a:srgbClr val="FF0000"/>
              </a:solidFill>
              <a:effectLst>
                <a:innerShdw blurRad="63500" dist="50800" dir="13500000">
                  <a:srgbClr val="000000">
                    <a:alpha val="50000"/>
                  </a:srgbClr>
                </a:innerShdw>
              </a:effectLst>
              <a:uLnTx/>
              <a:uFillTx/>
              <a:latin typeface="Calibri"/>
              <a:ea typeface="新細明體" panose="02020500000000000000" pitchFamily="18" charset="-120"/>
              <a:cs typeface="+mn-cs"/>
            </a:endParaRPr>
          </a:p>
        </p:txBody>
      </p:sp>
      <p:pic>
        <p:nvPicPr>
          <p:cNvPr id="10" name="Picture 4" descr="ç¸éåç"/>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9723" t="27664" r="8980" b="13203"/>
          <a:stretch/>
        </p:blipFill>
        <p:spPr bwMode="auto">
          <a:xfrm>
            <a:off x="934760" y="3059266"/>
            <a:ext cx="3871798" cy="18643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ç¸éåç"/>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9723" t="27664" r="8980" b="13203"/>
          <a:stretch/>
        </p:blipFill>
        <p:spPr bwMode="auto">
          <a:xfrm>
            <a:off x="7772071" y="2921785"/>
            <a:ext cx="3871798" cy="1864317"/>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1"/>
          <p:cNvSpPr txBox="1"/>
          <p:nvPr/>
        </p:nvSpPr>
        <p:spPr>
          <a:xfrm>
            <a:off x="8367015" y="3539288"/>
            <a:ext cx="2367280" cy="954107"/>
          </a:xfrm>
          <a:prstGeom prst="rect">
            <a:avLst/>
          </a:prstGeom>
          <a:noFill/>
          <a:scene3d>
            <a:camera prst="perspectiveContrastingRightFacing"/>
            <a:lightRig rig="threePt" dir="t"/>
          </a:scene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SimSun" pitchFamily="18" charset="0"/>
                <a:cs typeface="+mn-cs"/>
              </a:rPr>
              <a:t>Who do I want to be?</a:t>
            </a:r>
            <a:endParaRPr kumimoji="0" lang="zh-HK"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SimSun" pitchFamily="18" charset="0"/>
              <a:cs typeface="+mn-cs"/>
            </a:endParaRPr>
          </a:p>
        </p:txBody>
      </p:sp>
      <p:sp>
        <p:nvSpPr>
          <p:cNvPr id="13" name="文字方塊 12"/>
          <p:cNvSpPr txBox="1"/>
          <p:nvPr/>
        </p:nvSpPr>
        <p:spPr>
          <a:xfrm>
            <a:off x="1457029" y="3687514"/>
            <a:ext cx="2367280" cy="523220"/>
          </a:xfrm>
          <a:prstGeom prst="rect">
            <a:avLst/>
          </a:prstGeom>
          <a:noFill/>
          <a:scene3d>
            <a:camera prst="isometricOffAxis1Right"/>
            <a:lightRig rig="threePt" dir="t"/>
          </a:scene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SimSun" pitchFamily="18" charset="0"/>
                <a:cs typeface="+mn-cs"/>
              </a:rPr>
              <a:t>Who am I?</a:t>
            </a:r>
            <a:endParaRPr kumimoji="0" lang="zh-HK"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SimSun" pitchFamily="18" charset="0"/>
              <a:cs typeface="+mn-cs"/>
            </a:endParaRPr>
          </a:p>
        </p:txBody>
      </p:sp>
      <p:sp>
        <p:nvSpPr>
          <p:cNvPr id="14" name="文字方塊 13"/>
          <p:cNvSpPr txBox="1"/>
          <p:nvPr/>
        </p:nvSpPr>
        <p:spPr>
          <a:xfrm>
            <a:off x="1696627" y="5319868"/>
            <a:ext cx="188808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400" b="1" i="0" u="none" strike="noStrike" kern="1200" cap="none" spc="0" normalizeH="0" baseline="0" noProof="0" dirty="0">
                <a:ln>
                  <a:noFill/>
                </a:ln>
                <a:solidFill>
                  <a:srgbClr val="000000"/>
                </a:solidFill>
                <a:effectLst>
                  <a:outerShdw dist="38100" dir="2640000" algn="bl" rotWithShape="0">
                    <a:srgbClr val="227DAC"/>
                  </a:outerShdw>
                </a:effectLst>
                <a:uLnTx/>
                <a:uFillTx/>
                <a:latin typeface="Calibri"/>
                <a:ea typeface="SimSun" pitchFamily="18" charset="0"/>
                <a:cs typeface="+mn-cs"/>
              </a:rPr>
              <a:t>Why am I coming to this world</a:t>
            </a:r>
            <a:r>
              <a:rPr kumimoji="0" lang="en-US" altLang="zh-HK" sz="2400" b="1" i="0" u="none" strike="noStrike" kern="1200" cap="none" spc="0" normalizeH="0" baseline="0" noProof="0" dirty="0" smtClean="0">
                <a:ln>
                  <a:noFill/>
                </a:ln>
                <a:solidFill>
                  <a:srgbClr val="000000"/>
                </a:solidFill>
                <a:effectLst>
                  <a:outerShdw dist="38100" dir="2640000" algn="bl" rotWithShape="0">
                    <a:srgbClr val="227DAC"/>
                  </a:outerShdw>
                </a:effectLst>
                <a:uLnTx/>
                <a:uFillTx/>
                <a:latin typeface="Calibri"/>
                <a:ea typeface="SimSun" pitchFamily="18" charset="0"/>
                <a:cs typeface="+mn-cs"/>
              </a:rPr>
              <a:t>?</a:t>
            </a:r>
            <a:endParaRPr kumimoji="0" lang="en-US" altLang="zh-HK" sz="2400" b="1" i="0" u="none" strike="noStrike" kern="1200" cap="none" spc="0" normalizeH="0" baseline="0" noProof="0" dirty="0">
              <a:ln>
                <a:noFill/>
              </a:ln>
              <a:solidFill>
                <a:srgbClr val="000000"/>
              </a:solidFill>
              <a:effectLst>
                <a:outerShdw dist="38100" dir="2640000" algn="bl" rotWithShape="0">
                  <a:srgbClr val="227DAC"/>
                </a:outerShdw>
              </a:effectLst>
              <a:uLnTx/>
              <a:uFillTx/>
              <a:latin typeface="Calibri"/>
              <a:ea typeface="SimSun" pitchFamily="18" charset="0"/>
              <a:cs typeface="+mn-cs"/>
            </a:endParaRPr>
          </a:p>
        </p:txBody>
      </p:sp>
      <p:sp>
        <p:nvSpPr>
          <p:cNvPr id="15" name="文字方塊 14"/>
          <p:cNvSpPr txBox="1"/>
          <p:nvPr/>
        </p:nvSpPr>
        <p:spPr>
          <a:xfrm>
            <a:off x="8444649" y="5128421"/>
            <a:ext cx="2070951" cy="1569660"/>
          </a:xfrm>
          <a:prstGeom prst="rect">
            <a:avLst/>
          </a:prstGeom>
          <a:noFill/>
          <a:effectLst>
            <a:glow rad="228600">
              <a:schemeClr val="accent6">
                <a:satMod val="175000"/>
                <a:alpha val="40000"/>
              </a:schemeClr>
            </a:glow>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HK" sz="2400" b="1" i="0" u="none" strike="noStrike" kern="1200" cap="none" spc="0" normalizeH="0" baseline="0" noProof="0" dirty="0">
                <a:ln>
                  <a:noFill/>
                </a:ln>
                <a:solidFill>
                  <a:srgbClr val="000000"/>
                </a:solidFill>
                <a:effectLst>
                  <a:outerShdw dist="38100" dir="2640000" algn="bl" rotWithShape="0">
                    <a:srgbClr val="227DAC"/>
                  </a:outerShdw>
                </a:effectLst>
                <a:uLnTx/>
                <a:uFillTx/>
                <a:latin typeface="Calibri"/>
                <a:ea typeface="SimSun" pitchFamily="18" charset="0"/>
                <a:cs typeface="+mn-cs"/>
              </a:rPr>
              <a:t>What is the meaning of coming to this world?</a:t>
            </a:r>
            <a:endParaRPr kumimoji="0" lang="zh-HK" altLang="en-US" sz="2400" b="1" i="0" u="none" strike="noStrike" kern="1200" cap="none" spc="0" normalizeH="0" baseline="0" noProof="0" dirty="0">
              <a:ln>
                <a:noFill/>
              </a:ln>
              <a:solidFill>
                <a:srgbClr val="000000"/>
              </a:solidFill>
              <a:effectLst>
                <a:outerShdw dist="38100" dir="2640000" algn="bl" rotWithShape="0">
                  <a:srgbClr val="227DAC"/>
                </a:outerShdw>
              </a:effectLst>
              <a:uLnTx/>
              <a:uFillTx/>
              <a:latin typeface="Calibri"/>
              <a:ea typeface="SimSun" pitchFamily="18" charset="0"/>
              <a:cs typeface="+mn-cs"/>
            </a:endParaRPr>
          </a:p>
        </p:txBody>
      </p:sp>
      <p:sp>
        <p:nvSpPr>
          <p:cNvPr id="18" name="矩形 17"/>
          <p:cNvSpPr/>
          <p:nvPr/>
        </p:nvSpPr>
        <p:spPr>
          <a:xfrm>
            <a:off x="3308512" y="6281900"/>
            <a:ext cx="735495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18935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橢圓 15"/>
          <p:cNvSpPr/>
          <p:nvPr/>
        </p:nvSpPr>
        <p:spPr>
          <a:xfrm>
            <a:off x="4701124" y="3405148"/>
            <a:ext cx="2750566" cy="1626745"/>
          </a:xfrm>
          <a:prstGeom prst="ellipse">
            <a:avLst/>
          </a:prstGeom>
          <a:blipFill dpi="0" rotWithShape="1">
            <a:blip r:embed="rId4">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0" cap="none" spc="0" normalizeH="0" baseline="0" noProof="0" dirty="0">
              <a:ln>
                <a:noFill/>
              </a:ln>
              <a:solidFill>
                <a:sysClr val="windowText" lastClr="000000"/>
              </a:solidFill>
              <a:effectLst/>
              <a:uLnTx/>
              <a:uFillTx/>
              <a:latin typeface="Calibri"/>
              <a:ea typeface="新細明體" panose="02020500000000000000" pitchFamily="18" charset="-120"/>
              <a:cs typeface="+mn-cs"/>
            </a:endParaRPr>
          </a:p>
        </p:txBody>
      </p:sp>
      <p:pic>
        <p:nvPicPr>
          <p:cNvPr id="12" name="Picture 4" descr="ç¸éåç"/>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9723" t="27664" r="8980" b="13203"/>
          <a:stretch/>
        </p:blipFill>
        <p:spPr bwMode="auto">
          <a:xfrm>
            <a:off x="7712436" y="2251352"/>
            <a:ext cx="3871798" cy="18643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ç¸éåç"/>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9723" t="27664" r="8980" b="13203"/>
          <a:stretch/>
        </p:blipFill>
        <p:spPr bwMode="auto">
          <a:xfrm>
            <a:off x="904943" y="2274075"/>
            <a:ext cx="3871798" cy="1864317"/>
          </a:xfrm>
          <a:prstGeom prst="rect">
            <a:avLst/>
          </a:prstGeom>
          <a:noFill/>
          <a:extLst>
            <a:ext uri="{909E8E84-426E-40DD-AFC4-6F175D3DCCD1}">
              <a14:hiddenFill xmlns:a14="http://schemas.microsoft.com/office/drawing/2010/main">
                <a:solidFill>
                  <a:srgbClr val="FFFFFF"/>
                </a:solidFill>
              </a14:hiddenFill>
            </a:ext>
          </a:extLst>
        </p:spPr>
      </p:pic>
      <p:sp>
        <p:nvSpPr>
          <p:cNvPr id="3" name="副標題 2"/>
          <p:cNvSpPr>
            <a:spLocks noGrp="1"/>
          </p:cNvSpPr>
          <p:nvPr>
            <p:ph type="subTitle" idx="1"/>
          </p:nvPr>
        </p:nvSpPr>
        <p:spPr>
          <a:xfrm>
            <a:off x="1473200" y="350838"/>
            <a:ext cx="9144000" cy="1427162"/>
          </a:xfrm>
        </p:spPr>
        <p:txBody>
          <a:bodyPr>
            <a:noAutofit/>
            <a:scene3d>
              <a:camera prst="orthographicFront"/>
              <a:lightRig rig="threePt" dir="t"/>
            </a:scene3d>
            <a:sp3d extrusionH="57150">
              <a:bevelT w="38100" h="38100"/>
            </a:sp3d>
          </a:bodyPr>
          <a:lstStyle/>
          <a:p>
            <a:r>
              <a:rPr lang="en-US" altLang="zh-HK" sz="11500" b="1" dirty="0">
                <a:solidFill>
                  <a:schemeClr val="bg1"/>
                </a:solidFill>
                <a:effectLst>
                  <a:outerShdw blurRad="50800" dist="38100" algn="l" rotWithShape="0">
                    <a:prstClr val="black">
                      <a:alpha val="40000"/>
                    </a:prstClr>
                  </a:outerShdw>
                </a:effectLst>
                <a:ea typeface="SimSun" pitchFamily="18" charset="0"/>
              </a:rPr>
              <a:t>My dream</a:t>
            </a:r>
            <a:endParaRPr lang="zh-HK" altLang="en-US" sz="11500" b="1" dirty="0">
              <a:solidFill>
                <a:schemeClr val="bg1"/>
              </a:solidFill>
              <a:effectLst>
                <a:outerShdw blurRad="50800" dist="38100" algn="l" rotWithShape="0">
                  <a:prstClr val="black">
                    <a:alpha val="40000"/>
                  </a:prstClr>
                </a:outerShdw>
              </a:effectLst>
              <a:ea typeface="SimSun" pitchFamily="18" charset="0"/>
            </a:endParaRPr>
          </a:p>
        </p:txBody>
      </p:sp>
      <p:sp>
        <p:nvSpPr>
          <p:cNvPr id="5" name="文字方塊 4"/>
          <p:cNvSpPr txBox="1"/>
          <p:nvPr/>
        </p:nvSpPr>
        <p:spPr>
          <a:xfrm>
            <a:off x="840623" y="4298649"/>
            <a:ext cx="247232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000" b="1" i="0" u="none" strike="noStrike" kern="1200" cap="none" spc="0" normalizeH="0" baseline="0" noProof="0" dirty="0">
                <a:ln>
                  <a:noFill/>
                </a:ln>
                <a:solidFill>
                  <a:srgbClr val="FFFFFF"/>
                </a:solidFill>
                <a:effectLst/>
                <a:uLnTx/>
                <a:uFillTx/>
                <a:latin typeface="Calibri"/>
                <a:ea typeface="SimSun" pitchFamily="18" charset="0"/>
                <a:cs typeface="+mn-cs"/>
              </a:rPr>
              <a:t>Graduated from secondary five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000" b="1" i="0" u="none" strike="noStrike" kern="1200" cap="none" spc="0" normalizeH="0" baseline="0" noProof="0" dirty="0">
                <a:ln>
                  <a:noFill/>
                </a:ln>
                <a:solidFill>
                  <a:srgbClr val="FFFFFF"/>
                </a:solidFill>
                <a:effectLst/>
                <a:uLnTx/>
                <a:uFillTx/>
                <a:latin typeface="Calibri"/>
                <a:ea typeface="SimSun" pitchFamily="18" charset="0"/>
                <a:cs typeface="+mn-cs"/>
              </a:rPr>
              <a:t>Trade merchandiser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000" b="1" i="0" u="none" strike="noStrike" kern="1200" cap="none" spc="0" normalizeH="0" baseline="0" noProof="0" dirty="0">
                <a:ln>
                  <a:noFill/>
                </a:ln>
                <a:solidFill>
                  <a:srgbClr val="FFFFFF"/>
                </a:solidFill>
                <a:effectLst/>
                <a:uLnTx/>
                <a:uFillTx/>
                <a:latin typeface="Calibri"/>
                <a:ea typeface="SimSun" pitchFamily="18" charset="0"/>
                <a:cs typeface="+mn-cs"/>
              </a:rPr>
              <a:t>Housewife</a:t>
            </a:r>
            <a:endParaRPr kumimoji="0" lang="zh-HK" altLang="en-US" sz="2000" b="1" i="0" u="none" strike="noStrike" kern="1200" cap="none" spc="0" normalizeH="0" baseline="0" noProof="0" dirty="0">
              <a:ln>
                <a:noFill/>
              </a:ln>
              <a:solidFill>
                <a:srgbClr val="FFFFFF"/>
              </a:solidFill>
              <a:effectLst/>
              <a:uLnTx/>
              <a:uFillTx/>
              <a:latin typeface="Calibri"/>
              <a:ea typeface="SimSun" pitchFamily="18" charset="0"/>
              <a:cs typeface="+mn-cs"/>
            </a:endParaRPr>
          </a:p>
        </p:txBody>
      </p:sp>
      <p:sp>
        <p:nvSpPr>
          <p:cNvPr id="8" name="文字方塊 7"/>
          <p:cNvSpPr txBox="1"/>
          <p:nvPr/>
        </p:nvSpPr>
        <p:spPr>
          <a:xfrm>
            <a:off x="8891504" y="4589021"/>
            <a:ext cx="3009900"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HK" sz="2000" b="1" i="0" u="none" strike="noStrike" kern="1200" cap="none" spc="0" normalizeH="0" baseline="0" noProof="0" dirty="0" smtClean="0">
                <a:ln>
                  <a:noFill/>
                </a:ln>
                <a:solidFill>
                  <a:srgbClr val="000000"/>
                </a:solidFill>
                <a:effectLst/>
                <a:uLnTx/>
                <a:uFillTx/>
                <a:latin typeface="Calibri"/>
                <a:ea typeface="SimSun" pitchFamily="18" charset="0"/>
                <a:cs typeface="+mn-cs"/>
              </a:rPr>
              <a:t>Psychologist</a:t>
            </a:r>
            <a:endParaRPr kumimoji="0" lang="en-US" altLang="zh-HK" sz="2000" b="1" i="0" u="none" strike="noStrike" kern="1200" cap="none" spc="0" normalizeH="0" baseline="0" noProof="0" dirty="0">
              <a:ln>
                <a:noFill/>
              </a:ln>
              <a:solidFill>
                <a:srgbClr val="000000"/>
              </a:solidFill>
              <a:effectLst/>
              <a:uLnTx/>
              <a:uFillTx/>
              <a:latin typeface="Calibri"/>
              <a:ea typeface="SimSun"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HK" sz="2000" b="1" i="0" u="none" strike="noStrike" kern="1200" cap="none" spc="0" normalizeH="0" baseline="0" noProof="0" dirty="0">
                <a:ln>
                  <a:noFill/>
                </a:ln>
                <a:solidFill>
                  <a:srgbClr val="000000"/>
                </a:solidFill>
                <a:effectLst/>
                <a:uLnTx/>
                <a:uFillTx/>
                <a:latin typeface="Calibri"/>
                <a:ea typeface="SimSun" pitchFamily="18" charset="0"/>
                <a:cs typeface="+mn-cs"/>
              </a:rPr>
              <a:t>Live out love in your heart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HK" sz="2000" b="1" i="0" u="none" strike="noStrike" kern="1200" cap="none" spc="0" normalizeH="0" baseline="0" noProof="0" dirty="0">
                <a:ln>
                  <a:noFill/>
                </a:ln>
                <a:solidFill>
                  <a:srgbClr val="000000"/>
                </a:solidFill>
                <a:effectLst/>
                <a:uLnTx/>
                <a:uFillTx/>
                <a:latin typeface="Calibri"/>
                <a:ea typeface="SimSun" pitchFamily="18" charset="0"/>
                <a:cs typeface="+mn-cs"/>
              </a:rPr>
              <a:t>Be other's blessing</a:t>
            </a:r>
            <a:endParaRPr kumimoji="0" lang="zh-HK" altLang="en-US" sz="2000" b="1" i="0" u="none" strike="noStrike" kern="1200" cap="none" spc="0" normalizeH="0" baseline="0" noProof="0" dirty="0">
              <a:ln>
                <a:noFill/>
              </a:ln>
              <a:solidFill>
                <a:srgbClr val="000000"/>
              </a:solidFill>
              <a:effectLst/>
              <a:uLnTx/>
              <a:uFillTx/>
              <a:latin typeface="Calibri"/>
              <a:ea typeface="SimSun" pitchFamily="18" charset="0"/>
              <a:cs typeface="+mn-cs"/>
            </a:endParaRPr>
          </a:p>
        </p:txBody>
      </p:sp>
      <p:sp>
        <p:nvSpPr>
          <p:cNvPr id="9" name="文字方塊 8"/>
          <p:cNvSpPr txBox="1"/>
          <p:nvPr/>
        </p:nvSpPr>
        <p:spPr>
          <a:xfrm>
            <a:off x="4242140" y="3779997"/>
            <a:ext cx="360612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0" cap="none" spc="50" normalizeH="0" baseline="0" noProof="0" dirty="0">
                <a:ln w="0"/>
                <a:solidFill>
                  <a:srgbClr val="E7E6E6"/>
                </a:solidFill>
                <a:effectLst>
                  <a:innerShdw blurRad="63500" dist="50800" dir="13500000">
                    <a:srgbClr val="000000">
                      <a:alpha val="50000"/>
                    </a:srgbClr>
                  </a:innerShdw>
                </a:effectLst>
                <a:uLnTx/>
                <a:uFillTx/>
                <a:latin typeface="Calibri"/>
                <a:ea typeface="新細明體" panose="02020500000000000000" pitchFamily="18" charset="-120"/>
                <a:cs typeface="+mn-cs"/>
              </a:rPr>
              <a:t>entrepreneurship</a:t>
            </a:r>
            <a:r>
              <a:rPr kumimoji="0" lang="zh-TW" altLang="en-US" sz="3200" b="1" i="0" u="none" strike="noStrike" kern="0" cap="none" spc="50" normalizeH="0" baseline="0" noProof="0" dirty="0" smtClean="0">
                <a:ln w="0"/>
                <a:solidFill>
                  <a:srgbClr val="E7E6E6"/>
                </a:solidFill>
                <a:effectLst>
                  <a:innerShdw blurRad="63500" dist="50800" dir="13500000">
                    <a:srgbClr val="000000">
                      <a:alpha val="50000"/>
                    </a:srgbClr>
                  </a:innerShdw>
                </a:effectLst>
                <a:uLnTx/>
                <a:uFillTx/>
                <a:latin typeface="Calibri"/>
                <a:ea typeface="新細明體" panose="02020500000000000000" pitchFamily="18" charset="-120"/>
                <a:cs typeface="+mn-cs"/>
              </a:rPr>
              <a:t> </a:t>
            </a:r>
            <a:endParaRPr kumimoji="0" lang="en-US" altLang="zh-TW" sz="3200" b="1" i="0" u="none" strike="noStrike" kern="0" cap="none" spc="50" normalizeH="0" baseline="0" noProof="0" dirty="0" smtClean="0">
              <a:ln w="0"/>
              <a:solidFill>
                <a:srgbClr val="E7E6E6"/>
              </a:solidFill>
              <a:effectLst>
                <a:innerShdw blurRad="63500" dist="50800" dir="13500000">
                  <a:srgbClr val="000000">
                    <a:alpha val="50000"/>
                  </a:srgbClr>
                </a:innerShdw>
              </a:effectLst>
              <a:uLnTx/>
              <a:uFillTx/>
              <a:latin typeface="Calibri"/>
              <a:ea typeface="新細明體" panose="02020500000000000000" pitchFamily="18"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0" cap="none" spc="50" normalizeH="0" baseline="0" noProof="0" dirty="0" smtClean="0">
                <a:ln w="0"/>
                <a:solidFill>
                  <a:srgbClr val="E7E6E6"/>
                </a:solidFill>
                <a:effectLst>
                  <a:innerShdw blurRad="63500" dist="50800" dir="13500000">
                    <a:srgbClr val="000000">
                      <a:alpha val="50000"/>
                    </a:srgbClr>
                  </a:innerShdw>
                </a:effectLst>
                <a:uLnTx/>
                <a:uFillTx/>
                <a:latin typeface="Calibri"/>
                <a:ea typeface="新細明體" panose="02020500000000000000" pitchFamily="18" charset="-120"/>
                <a:cs typeface="+mn-cs"/>
              </a:rPr>
              <a:t>UFO</a:t>
            </a:r>
            <a:endParaRPr kumimoji="0" lang="zh-HK" altLang="en-US" sz="3200" b="1" i="0" u="none" strike="noStrike" kern="0" cap="none" spc="50" normalizeH="0" baseline="0" noProof="0" dirty="0">
              <a:ln w="0"/>
              <a:solidFill>
                <a:srgbClr val="E7E6E6"/>
              </a:solidFill>
              <a:effectLst>
                <a:innerShdw blurRad="63500" dist="50800" dir="13500000">
                  <a:srgbClr val="000000">
                    <a:alpha val="50000"/>
                  </a:srgbClr>
                </a:innerShdw>
              </a:effectLst>
              <a:uLnTx/>
              <a:uFillTx/>
              <a:latin typeface="Calibri"/>
              <a:ea typeface="新細明體" panose="02020500000000000000" pitchFamily="18" charset="-120"/>
              <a:cs typeface="+mn-cs"/>
            </a:endParaRPr>
          </a:p>
        </p:txBody>
      </p:sp>
      <p:sp>
        <p:nvSpPr>
          <p:cNvPr id="14" name="向右箭號 13"/>
          <p:cNvSpPr/>
          <p:nvPr/>
        </p:nvSpPr>
        <p:spPr>
          <a:xfrm>
            <a:off x="3314513" y="4544265"/>
            <a:ext cx="863128" cy="273377"/>
          </a:xfrm>
          <a:prstGeom prst="rightArrow">
            <a:avLst/>
          </a:prstGeom>
          <a:gradFill flip="none" rotWithShape="1">
            <a:gsLst>
              <a:gs pos="4000">
                <a:srgbClr val="0070C0"/>
              </a:gs>
              <a:gs pos="96000">
                <a:schemeClr val="bg1"/>
              </a:gs>
            </a:gsLst>
            <a:lin ang="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0" cap="none" spc="0" normalizeH="0" baseline="0" noProof="0">
              <a:ln>
                <a:noFill/>
              </a:ln>
              <a:blipFill>
                <a:blip r:embed="rId7"/>
                <a:tile tx="0" ty="0" sx="100000" sy="100000" flip="none" algn="tl"/>
              </a:blipFill>
              <a:effectLst/>
              <a:uLnTx/>
              <a:uFillTx/>
              <a:latin typeface="Calibri"/>
              <a:ea typeface="新細明體" panose="02020500000000000000" pitchFamily="18" charset="-120"/>
              <a:cs typeface="+mn-cs"/>
            </a:endParaRPr>
          </a:p>
        </p:txBody>
      </p:sp>
      <p:sp>
        <p:nvSpPr>
          <p:cNvPr id="19" name="向右箭號 18"/>
          <p:cNvSpPr/>
          <p:nvPr/>
        </p:nvSpPr>
        <p:spPr>
          <a:xfrm>
            <a:off x="7907489" y="4438095"/>
            <a:ext cx="1968030" cy="557025"/>
          </a:xfrm>
          <a:prstGeom prst="rightArrow">
            <a:avLst/>
          </a:prstGeom>
          <a:gradFill flip="none" rotWithShape="1">
            <a:gsLst>
              <a:gs pos="0">
                <a:schemeClr val="bg1"/>
              </a:gs>
              <a:gs pos="76000">
                <a:srgbClr val="FF5F4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0" cap="none" spc="0" normalizeH="0" baseline="0" noProof="0">
              <a:ln>
                <a:noFill/>
              </a:ln>
              <a:blipFill>
                <a:blip r:embed="rId7"/>
                <a:tile tx="0" ty="0" sx="100000" sy="100000" flip="none" algn="tl"/>
              </a:blipFill>
              <a:effectLst/>
              <a:uLnTx/>
              <a:uFillTx/>
              <a:latin typeface="Calibri"/>
              <a:ea typeface="新細明體" panose="02020500000000000000" pitchFamily="18" charset="-120"/>
              <a:cs typeface="+mn-cs"/>
            </a:endParaRPr>
          </a:p>
        </p:txBody>
      </p:sp>
      <p:sp>
        <p:nvSpPr>
          <p:cNvPr id="11" name="文字方塊 10"/>
          <p:cNvSpPr txBox="1"/>
          <p:nvPr/>
        </p:nvSpPr>
        <p:spPr>
          <a:xfrm>
            <a:off x="5268973" y="5622088"/>
            <a:ext cx="19571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600" b="1" i="0" u="none" strike="noStrike" kern="0" cap="none" spc="0" normalizeH="0" baseline="0" noProof="0" dirty="0" smtClean="0">
                <a:ln w="0"/>
                <a:gradFill>
                  <a:gsLst>
                    <a:gs pos="0">
                      <a:srgbClr val="FFBE00">
                        <a:lumMod val="50000"/>
                      </a:srgbClr>
                    </a:gs>
                    <a:gs pos="50000">
                      <a:srgbClr val="FFBE00"/>
                    </a:gs>
                    <a:gs pos="100000">
                      <a:srgbClr val="FFBE00">
                        <a:lumMod val="60000"/>
                        <a:lumOff val="40000"/>
                      </a:srgbClr>
                    </a:gs>
                  </a:gsLst>
                  <a:lin ang="5400000"/>
                </a:gradFill>
                <a:effectLst>
                  <a:outerShdw blurRad="38100" dist="38100" dir="2700000" algn="tl">
                    <a:srgbClr val="000000">
                      <a:alpha val="43137"/>
                    </a:srgbClr>
                  </a:outerShdw>
                </a:effectLst>
                <a:uLnTx/>
                <a:uFillTx/>
                <a:latin typeface="Calibri"/>
                <a:ea typeface="新細明體" panose="02020500000000000000" pitchFamily="18" charset="-120"/>
                <a:cs typeface="+mn-cs"/>
              </a:rPr>
              <a:t>CHANGE</a:t>
            </a:r>
            <a:endParaRPr kumimoji="0" lang="en-US" altLang="zh-TW" sz="3600" b="1" i="0" u="none" strike="noStrike" kern="0" cap="none" spc="0" normalizeH="0" baseline="0" noProof="0" dirty="0">
              <a:ln w="0"/>
              <a:gradFill>
                <a:gsLst>
                  <a:gs pos="0">
                    <a:srgbClr val="FFBE00">
                      <a:lumMod val="50000"/>
                    </a:srgbClr>
                  </a:gs>
                  <a:gs pos="50000">
                    <a:srgbClr val="FFBE00"/>
                  </a:gs>
                  <a:gs pos="100000">
                    <a:srgbClr val="FFBE00">
                      <a:lumMod val="60000"/>
                      <a:lumOff val="40000"/>
                    </a:srgbClr>
                  </a:gs>
                </a:gsLst>
                <a:lin ang="5400000"/>
              </a:gradFill>
              <a:effectLst>
                <a:outerShdw blurRad="38100" dist="38100" dir="2700000" algn="tl">
                  <a:srgbClr val="000000">
                    <a:alpha val="43137"/>
                  </a:srgbClr>
                </a:outerShdw>
              </a:effectLst>
              <a:uLnTx/>
              <a:uFillTx/>
              <a:latin typeface="Calibri"/>
              <a:ea typeface="新細明體" panose="02020500000000000000" pitchFamily="18" charset="-120"/>
              <a:cs typeface="+mn-cs"/>
            </a:endParaRPr>
          </a:p>
        </p:txBody>
      </p:sp>
      <p:sp>
        <p:nvSpPr>
          <p:cNvPr id="6" name="矩形 5"/>
          <p:cNvSpPr/>
          <p:nvPr/>
        </p:nvSpPr>
        <p:spPr>
          <a:xfrm>
            <a:off x="1569456" y="2973814"/>
            <a:ext cx="211628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新細明體" panose="02020500000000000000" pitchFamily="18" charset="-120"/>
                <a:cs typeface="+mn-cs"/>
              </a:rPr>
              <a:t>Past/Present</a:t>
            </a:r>
            <a:endParaRPr kumimoji="0" lang="en-US" altLang="zh-HK"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新細明體" panose="02020500000000000000" pitchFamily="18" charset="-120"/>
              <a:cs typeface="+mn-cs"/>
            </a:endParaRPr>
          </a:p>
        </p:txBody>
      </p:sp>
      <p:sp>
        <p:nvSpPr>
          <p:cNvPr id="10" name="矩形 9"/>
          <p:cNvSpPr/>
          <p:nvPr/>
        </p:nvSpPr>
        <p:spPr>
          <a:xfrm>
            <a:off x="8505806" y="2902239"/>
            <a:ext cx="1449436" cy="646331"/>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3600" b="1" i="0" u="none" strike="noStrike" kern="0" cap="none" spc="0" normalizeH="0" baseline="0" noProof="0" dirty="0" smtClean="0">
                <a:ln>
                  <a:noFill/>
                </a:ln>
                <a:solidFill>
                  <a:sysClr val="windowText" lastClr="000000"/>
                </a:solidFill>
                <a:effectLst>
                  <a:outerShdw blurRad="38100" dist="38100" dir="2700000" algn="tl">
                    <a:srgbClr val="000000">
                      <a:alpha val="43137"/>
                    </a:srgbClr>
                  </a:outerShdw>
                </a:effectLst>
                <a:uLnTx/>
                <a:uFillTx/>
                <a:latin typeface="Calibri"/>
                <a:ea typeface="新細明體" panose="02020500000000000000" pitchFamily="18" charset="-120"/>
                <a:cs typeface="+mn-cs"/>
              </a:rPr>
              <a:t>Future</a:t>
            </a:r>
            <a:endParaRPr kumimoji="0" lang="en-US" altLang="zh-TW" sz="36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19264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橢圓 15"/>
          <p:cNvSpPr/>
          <p:nvPr/>
        </p:nvSpPr>
        <p:spPr>
          <a:xfrm>
            <a:off x="4701124" y="3405148"/>
            <a:ext cx="2750566" cy="1626745"/>
          </a:xfrm>
          <a:prstGeom prst="ellipse">
            <a:avLst/>
          </a:prstGeom>
          <a:blipFill dpi="0" rotWithShape="1">
            <a:blip r:embed="rId4">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0" cap="none" spc="0" normalizeH="0" baseline="0" noProof="0" dirty="0">
              <a:ln>
                <a:noFill/>
              </a:ln>
              <a:solidFill>
                <a:sysClr val="windowText" lastClr="000000"/>
              </a:solidFill>
              <a:effectLst/>
              <a:uLnTx/>
              <a:uFillTx/>
              <a:latin typeface="Calibri"/>
              <a:ea typeface="新細明體" panose="02020500000000000000" pitchFamily="18" charset="-120"/>
              <a:cs typeface="+mn-cs"/>
            </a:endParaRPr>
          </a:p>
        </p:txBody>
      </p:sp>
      <p:sp>
        <p:nvSpPr>
          <p:cNvPr id="9" name="文字方塊 8"/>
          <p:cNvSpPr txBox="1"/>
          <p:nvPr/>
        </p:nvSpPr>
        <p:spPr>
          <a:xfrm>
            <a:off x="3854403" y="3708454"/>
            <a:ext cx="444400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000" b="1" i="0" u="none" strike="noStrike" kern="0" cap="none" spc="50" normalizeH="0" baseline="0" noProof="0" dirty="0">
                <a:ln w="0"/>
                <a:solidFill>
                  <a:srgbClr val="E7E6E6"/>
                </a:solidFill>
                <a:effectLst>
                  <a:innerShdw blurRad="63500" dist="50800" dir="13500000">
                    <a:srgbClr val="000000">
                      <a:alpha val="50000"/>
                    </a:srgbClr>
                  </a:innerShdw>
                </a:effectLst>
                <a:uLnTx/>
                <a:uFillTx/>
                <a:latin typeface="Calibri"/>
                <a:ea typeface="新細明體" panose="02020500000000000000" pitchFamily="18" charset="-120"/>
                <a:cs typeface="+mn-cs"/>
              </a:rPr>
              <a:t>entrepreneurship</a:t>
            </a:r>
            <a:r>
              <a:rPr kumimoji="0" lang="zh-TW" altLang="en-US" sz="4000" b="1" i="0" u="none" strike="noStrike" kern="0" cap="none" spc="50" normalizeH="0" baseline="0" noProof="0" dirty="0">
                <a:ln w="0"/>
                <a:solidFill>
                  <a:srgbClr val="E7E6E6"/>
                </a:solidFill>
                <a:effectLst>
                  <a:innerShdw blurRad="63500" dist="50800" dir="13500000">
                    <a:srgbClr val="000000">
                      <a:alpha val="50000"/>
                    </a:srgbClr>
                  </a:innerShdw>
                </a:effectLst>
                <a:uLnTx/>
                <a:uFillTx/>
                <a:latin typeface="Calibri"/>
                <a:ea typeface="新細明體" panose="02020500000000000000" pitchFamily="18" charset="-120"/>
                <a:cs typeface="+mn-cs"/>
              </a:rPr>
              <a:t> </a:t>
            </a:r>
            <a:endParaRPr kumimoji="0" lang="en-US" altLang="zh-TW" sz="4000" b="1" i="0" u="none" strike="noStrike" kern="0" cap="none" spc="50" normalizeH="0" baseline="0" noProof="0" dirty="0">
              <a:ln w="0"/>
              <a:solidFill>
                <a:srgbClr val="E7E6E6"/>
              </a:solidFill>
              <a:effectLst>
                <a:innerShdw blurRad="63500" dist="50800" dir="13500000">
                  <a:srgbClr val="000000">
                    <a:alpha val="50000"/>
                  </a:srgbClr>
                </a:innerShdw>
              </a:effectLst>
              <a:uLnTx/>
              <a:uFillTx/>
              <a:latin typeface="Calibri"/>
              <a:ea typeface="新細明體" panose="02020500000000000000" pitchFamily="18"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000" b="1" i="0" u="none" strike="noStrike" kern="0" cap="none" spc="50" normalizeH="0" baseline="0" noProof="0" dirty="0">
                <a:ln w="0"/>
                <a:solidFill>
                  <a:srgbClr val="E7E6E6"/>
                </a:solidFill>
                <a:effectLst>
                  <a:innerShdw blurRad="63500" dist="50800" dir="13500000">
                    <a:srgbClr val="000000">
                      <a:alpha val="50000"/>
                    </a:srgbClr>
                  </a:innerShdw>
                </a:effectLst>
                <a:uLnTx/>
                <a:uFillTx/>
                <a:latin typeface="Calibri"/>
                <a:ea typeface="新細明體" panose="02020500000000000000" pitchFamily="18" charset="-120"/>
                <a:cs typeface="+mn-cs"/>
              </a:rPr>
              <a:t>UFO</a:t>
            </a:r>
            <a:endParaRPr kumimoji="0" lang="zh-HK" altLang="en-US" sz="4000" b="1" i="0" u="none" strike="noStrike" kern="0" cap="none" spc="50" normalizeH="0" baseline="0" noProof="0" dirty="0">
              <a:ln w="0"/>
              <a:solidFill>
                <a:srgbClr val="E7E6E6"/>
              </a:solidFill>
              <a:effectLst>
                <a:innerShdw blurRad="63500" dist="50800" dir="13500000">
                  <a:srgbClr val="000000">
                    <a:alpha val="50000"/>
                  </a:srgbClr>
                </a:innerShdw>
              </a:effectLst>
              <a:uLnTx/>
              <a:uFillTx/>
              <a:latin typeface="Calibri"/>
              <a:ea typeface="新細明體" panose="02020500000000000000" pitchFamily="18" charset="-120"/>
              <a:cs typeface="+mn-cs"/>
            </a:endParaRPr>
          </a:p>
        </p:txBody>
      </p:sp>
      <p:pic>
        <p:nvPicPr>
          <p:cNvPr id="5" name="圖片 4"/>
          <p:cNvPicPr>
            <a:picLocks noChangeAspect="1"/>
          </p:cNvPicPr>
          <p:nvPr/>
        </p:nvPicPr>
        <p:blipFill rotWithShape="1">
          <a:blip r:embed="rId5" cstate="print">
            <a:extLst>
              <a:ext uri="{28A0092B-C50C-407E-A947-70E740481C1C}">
                <a14:useLocalDpi xmlns:a14="http://schemas.microsoft.com/office/drawing/2010/main" val="0"/>
              </a:ext>
            </a:extLst>
          </a:blip>
          <a:srcRect l="-1" t="11767" r="261" b="8841"/>
          <a:stretch/>
        </p:blipFill>
        <p:spPr>
          <a:xfrm>
            <a:off x="3194058" y="1987725"/>
            <a:ext cx="5764696" cy="3441457"/>
          </a:xfrm>
          <a:prstGeom prst="rect">
            <a:avLst/>
          </a:prstGeom>
        </p:spPr>
      </p:pic>
      <p:sp>
        <p:nvSpPr>
          <p:cNvPr id="10" name="副標題 2"/>
          <p:cNvSpPr txBox="1">
            <a:spLocks/>
          </p:cNvSpPr>
          <p:nvPr/>
        </p:nvSpPr>
        <p:spPr>
          <a:xfrm>
            <a:off x="1958480" y="1017837"/>
            <a:ext cx="8605398" cy="1741817"/>
          </a:xfrm>
          <a:prstGeom prst="rect">
            <a:avLst/>
          </a:prstGeom>
        </p:spPr>
        <p:txBody>
          <a:bodyPr spcFirstLastPara="1" vert="horz" lIns="91440" tIns="45720" rIns="91440" bIns="45720" numCol="1" rtlCol="0">
            <a:prstTxWarp prst="textArchUp">
              <a:avLst/>
            </a:prstTxWarp>
            <a:noAutofit/>
            <a:scene3d>
              <a:camera prst="orthographicFront"/>
              <a:lightRig rig="threePt" dir="t"/>
            </a:scene3d>
            <a:sp3d extrusionH="57150">
              <a:bevelT h="25400" prst="softRound"/>
            </a:sp3d>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9600" b="1" i="0" u="none" strike="noStrike" kern="0" cap="none" spc="0" normalizeH="0" baseline="0" noProof="0" dirty="0">
                <a:ln>
                  <a:noFill/>
                </a:ln>
                <a:gradFill flip="none" rotWithShape="1">
                  <a:gsLst>
                    <a:gs pos="0">
                      <a:srgbClr val="E94343"/>
                    </a:gs>
                    <a:gs pos="64000">
                      <a:srgbClr val="227DAC">
                        <a:tint val="44500"/>
                        <a:satMod val="160000"/>
                      </a:srgbClr>
                    </a:gs>
                    <a:gs pos="100000">
                      <a:srgbClr val="227DAC">
                        <a:tint val="23500"/>
                        <a:satMod val="160000"/>
                      </a:srgbClr>
                    </a:gs>
                  </a:gsLst>
                  <a:lin ang="0" scaled="1"/>
                  <a:tileRect/>
                </a:gradFill>
                <a:effectLst>
                  <a:glow rad="63500">
                    <a:srgbClr val="443988">
                      <a:satMod val="175000"/>
                      <a:alpha val="40000"/>
                    </a:srgbClr>
                  </a:glow>
                  <a:outerShdw blurRad="38100" dist="38100" dir="2700000" algn="tl">
                    <a:srgbClr val="000000">
                      <a:alpha val="43137"/>
                    </a:srgbClr>
                  </a:outerShdw>
                </a:effectLst>
                <a:uLnTx/>
                <a:uFillTx/>
                <a:latin typeface="Calibri"/>
                <a:ea typeface="新細明體" panose="02020500000000000000" pitchFamily="18" charset="-120"/>
                <a:cs typeface="+mn-cs"/>
              </a:rPr>
              <a:t>Abundant Life in grace</a:t>
            </a:r>
            <a:endParaRPr kumimoji="0" lang="zh-HK" altLang="en-US" sz="9600" b="1" i="0" u="none" strike="noStrike" kern="0" cap="none" spc="0" normalizeH="0" baseline="0" noProof="0" dirty="0">
              <a:ln>
                <a:noFill/>
              </a:ln>
              <a:gradFill flip="none" rotWithShape="1">
                <a:gsLst>
                  <a:gs pos="0">
                    <a:srgbClr val="E94343"/>
                  </a:gs>
                  <a:gs pos="64000">
                    <a:srgbClr val="227DAC">
                      <a:tint val="44500"/>
                      <a:satMod val="160000"/>
                    </a:srgbClr>
                  </a:gs>
                  <a:gs pos="100000">
                    <a:srgbClr val="227DAC">
                      <a:tint val="23500"/>
                      <a:satMod val="160000"/>
                    </a:srgbClr>
                  </a:gs>
                </a:gsLst>
                <a:lin ang="0" scaled="1"/>
                <a:tileRect/>
              </a:gradFill>
              <a:effectLst>
                <a:glow rad="63500">
                  <a:srgbClr val="443988">
                    <a:satMod val="175000"/>
                    <a:alpha val="40000"/>
                  </a:srgbClr>
                </a:glow>
                <a:outerShdw blurRad="38100" dist="38100" dir="2700000" algn="tl">
                  <a:srgbClr val="000000">
                    <a:alpha val="43137"/>
                  </a:srgbClr>
                </a:outerShdw>
              </a:effectLst>
              <a:uLnTx/>
              <a:uFillTx/>
              <a:latin typeface="Calibri"/>
              <a:ea typeface="新細明體" panose="02020500000000000000" pitchFamily="18" charset="-120"/>
              <a:cs typeface="+mn-cs"/>
            </a:endParaRPr>
          </a:p>
        </p:txBody>
      </p:sp>
      <p:sp>
        <p:nvSpPr>
          <p:cNvPr id="7" name="TextBox 6"/>
          <p:cNvSpPr txBox="1"/>
          <p:nvPr/>
        </p:nvSpPr>
        <p:spPr>
          <a:xfrm>
            <a:off x="2209800" y="5753100"/>
            <a:ext cx="69044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4000" b="1" i="0" u="none" strike="noStrike" kern="0" cap="none" spc="0" normalizeH="0" baseline="0" noProof="0" dirty="0">
                <a:ln>
                  <a:noFill/>
                </a:ln>
                <a:gradFill flip="none" rotWithShape="1">
                  <a:gsLst>
                    <a:gs pos="0">
                      <a:srgbClr val="FF5F41"/>
                    </a:gs>
                    <a:gs pos="25000">
                      <a:srgbClr val="F8915E"/>
                    </a:gs>
                    <a:gs pos="48000">
                      <a:srgbClr val="FCC874"/>
                    </a:gs>
                    <a:gs pos="74000">
                      <a:srgbClr val="92D050"/>
                    </a:gs>
                    <a:gs pos="100000">
                      <a:srgbClr val="00A9FC">
                        <a:lumMod val="40000"/>
                        <a:lumOff val="60000"/>
                      </a:srgbClr>
                    </a:gs>
                  </a:gsLst>
                  <a:lin ang="0" scaled="1"/>
                  <a:tileRect/>
                </a:gradFill>
                <a:effectLst>
                  <a:glow rad="63500">
                    <a:srgbClr val="FFBE00">
                      <a:satMod val="175000"/>
                      <a:alpha val="40000"/>
                    </a:srgbClr>
                  </a:glow>
                  <a:outerShdw blurRad="38100" dist="38100" dir="2700000" algn="tl">
                    <a:srgbClr val="000000">
                      <a:alpha val="43137"/>
                    </a:srgbClr>
                  </a:outerShdw>
                </a:effectLst>
                <a:uLnTx/>
                <a:uFillTx/>
                <a:latin typeface="Calibri"/>
                <a:ea typeface="新細明體" panose="02020500000000000000" pitchFamily="18" charset="-120"/>
                <a:cs typeface="+mn-cs"/>
              </a:rPr>
              <a:t>Living an enriched life everyday</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055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nvPr>
        </p:nvGraphicFramePr>
        <p:xfrm>
          <a:off x="0" y="0"/>
          <a:ext cx="12192000" cy="558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心形 8"/>
          <p:cNvSpPr/>
          <p:nvPr/>
        </p:nvSpPr>
        <p:spPr>
          <a:xfrm>
            <a:off x="5496559" y="1058063"/>
            <a:ext cx="1198880" cy="1016000"/>
          </a:xfrm>
          <a:prstGeom prst="heart">
            <a:avLst/>
          </a:prstGeom>
          <a:gradFill>
            <a:gsLst>
              <a:gs pos="23000">
                <a:srgbClr val="EC5A5A">
                  <a:alpha val="75000"/>
                </a:srgbClr>
              </a:gs>
              <a:gs pos="0">
                <a:srgbClr val="E94343"/>
              </a:gs>
              <a:gs pos="94000">
                <a:srgbClr val="F8915E"/>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0" name="文字方塊 9"/>
          <p:cNvSpPr txBox="1"/>
          <p:nvPr/>
        </p:nvSpPr>
        <p:spPr>
          <a:xfrm>
            <a:off x="5633720" y="1391027"/>
            <a:ext cx="924560" cy="3675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1800" b="0" i="1"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Calibri"/>
                <a:ea typeface="SimSun" pitchFamily="18" charset="0"/>
                <a:cs typeface="+mn-cs"/>
              </a:rPr>
              <a:t>65,000</a:t>
            </a:r>
          </a:p>
        </p:txBody>
      </p:sp>
      <p:pic>
        <p:nvPicPr>
          <p:cNvPr id="2050" name="Picture 2" descr="a cloudçåçæå°çµæ"/>
          <p:cNvPicPr>
            <a:picLocks noChangeAspect="1" noChangeArrowheads="1"/>
          </p:cNvPicPr>
          <p:nvPr/>
        </p:nvPicPr>
        <p:blipFill rotWithShape="1">
          <a:blip r:embed="rId9">
            <a:extLst>
              <a:ext uri="{28A0092B-C50C-407E-A947-70E740481C1C}">
                <a14:useLocalDpi xmlns:a14="http://schemas.microsoft.com/office/drawing/2010/main" val="0"/>
              </a:ext>
            </a:extLst>
          </a:blip>
          <a:srcRect l="27975" t="20916" r="29059" b="4531"/>
          <a:stretch/>
        </p:blipFill>
        <p:spPr bwMode="auto">
          <a:xfrm flipH="1">
            <a:off x="0" y="371556"/>
            <a:ext cx="1946156" cy="22024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 cloudçåçæå°çµæ"/>
          <p:cNvPicPr>
            <a:picLocks noChangeAspect="1" noChangeArrowheads="1"/>
          </p:cNvPicPr>
          <p:nvPr/>
        </p:nvPicPr>
        <p:blipFill rotWithShape="1">
          <a:blip r:embed="rId9">
            <a:extLst>
              <a:ext uri="{28A0092B-C50C-407E-A947-70E740481C1C}">
                <a14:useLocalDpi xmlns:a14="http://schemas.microsoft.com/office/drawing/2010/main" val="0"/>
              </a:ext>
            </a:extLst>
          </a:blip>
          <a:srcRect l="27975" t="20916" r="25138" b="4531"/>
          <a:stretch/>
        </p:blipFill>
        <p:spPr bwMode="auto">
          <a:xfrm flipH="1">
            <a:off x="0" y="3005891"/>
            <a:ext cx="2123440" cy="22021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a cloudçåçæå°çµæ"/>
          <p:cNvPicPr>
            <a:picLocks noChangeAspect="1" noChangeArrowheads="1"/>
          </p:cNvPicPr>
          <p:nvPr/>
        </p:nvPicPr>
        <p:blipFill rotWithShape="1">
          <a:blip r:embed="rId9">
            <a:extLst>
              <a:ext uri="{28A0092B-C50C-407E-A947-70E740481C1C}">
                <a14:useLocalDpi xmlns:a14="http://schemas.microsoft.com/office/drawing/2010/main" val="0"/>
              </a:ext>
            </a:extLst>
          </a:blip>
          <a:srcRect l="27975" t="20916" r="24829" b="4531"/>
          <a:stretch/>
        </p:blipFill>
        <p:spPr bwMode="auto">
          <a:xfrm>
            <a:off x="10027921" y="433650"/>
            <a:ext cx="2164079" cy="21200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a cloudçåçæå°çµæ"/>
          <p:cNvPicPr>
            <a:picLocks noChangeAspect="1" noChangeArrowheads="1"/>
          </p:cNvPicPr>
          <p:nvPr/>
        </p:nvPicPr>
        <p:blipFill rotWithShape="1">
          <a:blip r:embed="rId9">
            <a:extLst>
              <a:ext uri="{28A0092B-C50C-407E-A947-70E740481C1C}">
                <a14:useLocalDpi xmlns:a14="http://schemas.microsoft.com/office/drawing/2010/main" val="0"/>
              </a:ext>
            </a:extLst>
          </a:blip>
          <a:srcRect l="27975" t="20916" r="22776" b="4531"/>
          <a:stretch/>
        </p:blipFill>
        <p:spPr bwMode="auto">
          <a:xfrm>
            <a:off x="9906000" y="3169330"/>
            <a:ext cx="2286000" cy="2146170"/>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1"/>
          <p:cNvSpPr txBox="1"/>
          <p:nvPr/>
        </p:nvSpPr>
        <p:spPr>
          <a:xfrm>
            <a:off x="643612" y="603809"/>
            <a:ext cx="1219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36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Calibri"/>
                <a:ea typeface="SimSun" pitchFamily="18" charset="0"/>
                <a:cs typeface="+mn-cs"/>
              </a:rPr>
              <a:t>Life</a:t>
            </a:r>
          </a:p>
        </p:txBody>
      </p:sp>
      <p:sp>
        <p:nvSpPr>
          <p:cNvPr id="16" name="文字方塊 15"/>
          <p:cNvSpPr txBox="1"/>
          <p:nvPr/>
        </p:nvSpPr>
        <p:spPr>
          <a:xfrm>
            <a:off x="623510" y="3281707"/>
            <a:ext cx="12393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36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Calibri"/>
                <a:ea typeface="SimSun" pitchFamily="18" charset="0"/>
                <a:cs typeface="+mn-cs"/>
              </a:rPr>
              <a:t>Learn</a:t>
            </a:r>
          </a:p>
        </p:txBody>
      </p:sp>
      <p:sp>
        <p:nvSpPr>
          <p:cNvPr id="17" name="文字方塊 16"/>
          <p:cNvSpPr txBox="1"/>
          <p:nvPr/>
        </p:nvSpPr>
        <p:spPr>
          <a:xfrm>
            <a:off x="10407442" y="783706"/>
            <a:ext cx="11988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0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Calibri"/>
                <a:ea typeface="SimSun" pitchFamily="18" charset="0"/>
                <a:cs typeface="+mn-cs"/>
              </a:rPr>
              <a:t>Affection</a:t>
            </a:r>
          </a:p>
        </p:txBody>
      </p:sp>
      <p:sp>
        <p:nvSpPr>
          <p:cNvPr id="18" name="文字方塊 17"/>
          <p:cNvSpPr txBox="1"/>
          <p:nvPr/>
        </p:nvSpPr>
        <p:spPr>
          <a:xfrm>
            <a:off x="10041139" y="3612443"/>
            <a:ext cx="15974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0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Calibri"/>
                <a:ea typeface="SimSun" pitchFamily="18" charset="0"/>
                <a:cs typeface="+mn-cs"/>
              </a:rPr>
              <a:t>Contribution</a:t>
            </a:r>
            <a:endParaRPr kumimoji="0" lang="zh-HK" altLang="en-US" sz="20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Calibri"/>
              <a:ea typeface="SimSun" pitchFamily="18" charset="0"/>
              <a:cs typeface="+mn-cs"/>
            </a:endParaRPr>
          </a:p>
        </p:txBody>
      </p:sp>
      <p:sp>
        <p:nvSpPr>
          <p:cNvPr id="19" name="文字方塊 18"/>
          <p:cNvSpPr txBox="1"/>
          <p:nvPr/>
        </p:nvSpPr>
        <p:spPr>
          <a:xfrm>
            <a:off x="290076" y="1670111"/>
            <a:ext cx="14376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8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SimSun" pitchFamily="18" charset="0"/>
                <a:cs typeface="+mn-cs"/>
              </a:rPr>
              <a:t>Worry-free</a:t>
            </a:r>
          </a:p>
        </p:txBody>
      </p:sp>
      <p:sp>
        <p:nvSpPr>
          <p:cNvPr id="20" name="文字方塊 19"/>
          <p:cNvSpPr txBox="1"/>
          <p:nvPr/>
        </p:nvSpPr>
        <p:spPr>
          <a:xfrm>
            <a:off x="165100" y="4264976"/>
            <a:ext cx="16977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SimSun" pitchFamily="18" charset="0"/>
                <a:cs typeface="+mn-cs"/>
              </a:rPr>
              <a:t>Individual interest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SimSun" pitchFamily="18" charset="0"/>
                <a:cs typeface="+mn-cs"/>
              </a:rPr>
              <a:t>Value-adding</a:t>
            </a:r>
          </a:p>
        </p:txBody>
      </p:sp>
      <p:sp>
        <p:nvSpPr>
          <p:cNvPr id="21" name="文字方塊 20"/>
          <p:cNvSpPr txBox="1"/>
          <p:nvPr/>
        </p:nvSpPr>
        <p:spPr>
          <a:xfrm>
            <a:off x="10693660" y="1684108"/>
            <a:ext cx="944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8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SimSun" pitchFamily="18" charset="0"/>
                <a:cs typeface="+mn-cs"/>
              </a:rPr>
              <a:t>Time</a:t>
            </a:r>
          </a:p>
        </p:txBody>
      </p:sp>
      <p:sp>
        <p:nvSpPr>
          <p:cNvPr id="22" name="文字方塊 21"/>
          <p:cNvSpPr txBox="1"/>
          <p:nvPr/>
        </p:nvSpPr>
        <p:spPr>
          <a:xfrm>
            <a:off x="10331371" y="4483825"/>
            <a:ext cx="25499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SimSun" pitchFamily="18" charset="0"/>
                <a:cs typeface="+mn-cs"/>
              </a:rPr>
              <a:t>Give back to the society</a:t>
            </a:r>
          </a:p>
        </p:txBody>
      </p:sp>
      <p:sp>
        <p:nvSpPr>
          <p:cNvPr id="23" name="矩形 22"/>
          <p:cNvSpPr/>
          <p:nvPr/>
        </p:nvSpPr>
        <p:spPr>
          <a:xfrm>
            <a:off x="0" y="5588000"/>
            <a:ext cx="12192000" cy="1270000"/>
          </a:xfrm>
          <a:prstGeom prst="rect">
            <a:avLst/>
          </a:prstGeom>
          <a:blipFill dpi="0" rotWithShape="1">
            <a:blip r:embed="rId10">
              <a:alphaModFix amt="14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4" name="文字方塊 23"/>
          <p:cNvSpPr txBox="1"/>
          <p:nvPr/>
        </p:nvSpPr>
        <p:spPr>
          <a:xfrm>
            <a:off x="3074540" y="5743382"/>
            <a:ext cx="93347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800" b="1" i="0" u="none" strike="noStrike" kern="1200" cap="none" spc="0" normalizeH="0" baseline="0" noProof="0" dirty="0" smtClean="0">
                <a:ln>
                  <a:noFill/>
                </a:ln>
                <a:solidFill>
                  <a:srgbClr val="FFFFFF"/>
                </a:solidFill>
                <a:effectLst/>
                <a:uLnTx/>
                <a:uFillTx/>
                <a:latin typeface="Calibri"/>
                <a:ea typeface="SimSun" pitchFamily="18" charset="0"/>
                <a:cs typeface="+mn-cs"/>
              </a:rPr>
              <a:t>Financial freedom: You are always safe and guaranteed not to</a:t>
            </a:r>
            <a:r>
              <a:rPr kumimoji="0" lang="zh-HK" altLang="en-US" sz="18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SimSun" pitchFamily="18" charset="0"/>
                <a:cs typeface="+mn-cs"/>
              </a:rPr>
              <a:t> </a:t>
            </a:r>
            <a:r>
              <a:rPr kumimoji="0" lang="en-US" altLang="zh-HK" sz="18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SimSun" pitchFamily="18" charset="0"/>
                <a:cs typeface="+mn-cs"/>
              </a:rPr>
              <a:t>consider money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8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SimSun" pitchFamily="18" charset="0"/>
                <a:cs typeface="+mn-cs"/>
              </a:rPr>
              <a:t>Time freedom : a trip without plan or sleep until naturally awake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8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SimSun" pitchFamily="18" charset="0"/>
                <a:cs typeface="+mn-cs"/>
              </a:rPr>
              <a:t>Gift freedom : free life in both physical and mental integrity</a:t>
            </a:r>
          </a:p>
        </p:txBody>
      </p:sp>
      <p:sp>
        <p:nvSpPr>
          <p:cNvPr id="25" name="Rectangle 2"/>
          <p:cNvSpPr txBox="1">
            <a:spLocks noChangeArrowheads="1"/>
          </p:cNvSpPr>
          <p:nvPr/>
        </p:nvSpPr>
        <p:spPr bwMode="auto">
          <a:xfrm>
            <a:off x="4237932" y="3132126"/>
            <a:ext cx="4640696" cy="125252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HK" sz="2000" b="1" i="0" u="none" strike="noStrike" kern="1200" cap="none" spc="0" normalizeH="0" baseline="0" noProof="0" dirty="0" smtClean="0">
                <a:ln>
                  <a:noFill/>
                </a:ln>
                <a:solidFill>
                  <a:srgbClr val="00B050"/>
                </a:solidFill>
                <a:effectLst/>
                <a:uLnTx/>
                <a:uFillTx/>
                <a:latin typeface="Calibri"/>
                <a:ea typeface="SimSun" pitchFamily="18" charset="0"/>
                <a:cs typeface="+mn-cs"/>
              </a:rPr>
              <a:t>Your target should be S.M.A.R.T.</a:t>
            </a:r>
          </a:p>
        </p:txBody>
      </p:sp>
    </p:spTree>
    <p:extLst>
      <p:ext uri="{BB962C8B-B14F-4D97-AF65-F5344CB8AC3E}">
        <p14:creationId xmlns:p14="http://schemas.microsoft.com/office/powerpoint/2010/main" val="125118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left)">
                                      <p:cBhvr>
                                        <p:cTn id="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386" name="Picture 2" descr="ç¸éåç"/>
          <p:cNvPicPr>
            <a:picLocks noGrp="1" noChangeAspect="1" noChangeArrowheads="1"/>
          </p:cNvPicPr>
          <p:nvPr>
            <p:ph idx="1"/>
          </p:nvPr>
        </p:nvPicPr>
        <p:blipFill>
          <a:blip r:embed="rId2">
            <a:lum bright="70000" contrast="-70000"/>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630643" y="1879285"/>
            <a:ext cx="10905066" cy="4034874"/>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txBox="1">
            <a:spLocks noGrp="1" noChangeArrowheads="1"/>
          </p:cNvSpPr>
          <p:nvPr>
            <p:ph type="title" idx="4294967295"/>
          </p:nvPr>
        </p:nvSpPr>
        <p:spPr>
          <a:xfrm>
            <a:off x="2517221" y="592947"/>
            <a:ext cx="7157557" cy="1111251"/>
          </a:xfrm>
          <a:effectLst>
            <a:outerShdw algn="ctr" rotWithShape="0">
              <a:schemeClr val="tx2">
                <a:alpha val="75000"/>
              </a:schemeClr>
            </a:outerShdw>
          </a:effectLst>
        </p:spPr>
        <p:txBody>
          <a:bodyPr vert="horz" wrap="square" lIns="67848" tIns="33339" rIns="67848" bIns="33339" numCol="1" rtlCol="0" anchor="ctr" anchorCtr="0" compatLnSpc="1">
            <a:prstTxWarp prst="textNoShape">
              <a:avLst/>
            </a:prstTxWarp>
            <a:noAutofit/>
          </a:bodyPr>
          <a:lstStyle/>
          <a:p>
            <a:pPr algn="ctr">
              <a:lnSpc>
                <a:spcPct val="100000"/>
              </a:lnSpc>
            </a:pPr>
            <a:r>
              <a:rPr lang="en-US" altLang="zh-HK" sz="4500" b="1" dirty="0">
                <a:solidFill>
                  <a:srgbClr val="FF0000"/>
                </a:solidFill>
                <a:effectLst>
                  <a:outerShdw blurRad="38100" dist="38100" dir="2700000" algn="tl">
                    <a:srgbClr val="000000">
                      <a:alpha val="43137"/>
                    </a:srgbClr>
                  </a:outerShdw>
                </a:effectLst>
                <a:ea typeface="SimSun" pitchFamily="18" charset="0"/>
              </a:rPr>
              <a:t>Goal Setting</a:t>
            </a:r>
            <a:r>
              <a:rPr lang="zh" altLang="en-US" sz="4500" dirty="0"/>
              <a:t/>
            </a:r>
            <a:br>
              <a:rPr lang="zh" altLang="en-US" sz="4500" dirty="0"/>
            </a:br>
            <a:r>
              <a:rPr lang="zh-HK" altLang="en-US" sz="4500" dirty="0">
                <a:solidFill>
                  <a:srgbClr val="000000"/>
                </a:solidFill>
                <a:ea typeface="SimSun" pitchFamily="18" charset="0"/>
              </a:rPr>
              <a:t> </a:t>
            </a:r>
            <a:r>
              <a:rPr lang="en-US" altLang="zh-HK" sz="4500" dirty="0">
                <a:solidFill>
                  <a:srgbClr val="000000"/>
                </a:solidFill>
                <a:ea typeface="SimSun" pitchFamily="18" charset="0"/>
              </a:rPr>
              <a:t>(Business plan – 5 steps)</a:t>
            </a:r>
            <a:endParaRPr lang="en-US" altLang="zh-TW" sz="4500" dirty="0">
              <a:latin typeface="微軟正黑體" panose="020B0604030504040204" pitchFamily="34" charset="-120"/>
              <a:ea typeface="微軟正黑體" panose="020B0604030504040204" pitchFamily="34" charset="-120"/>
            </a:endParaRPr>
          </a:p>
        </p:txBody>
      </p:sp>
      <p:sp>
        <p:nvSpPr>
          <p:cNvPr id="8" name="Text Box 4"/>
          <p:cNvSpPr txBox="1">
            <a:spLocks noChangeArrowheads="1"/>
          </p:cNvSpPr>
          <p:nvPr/>
        </p:nvSpPr>
        <p:spPr bwMode="auto">
          <a:xfrm>
            <a:off x="778869" y="2187489"/>
            <a:ext cx="7765731" cy="2677654"/>
          </a:xfrm>
          <a:prstGeom prst="rect">
            <a:avLst/>
          </a:prstGeom>
          <a:noFill/>
          <a:ln w="9525">
            <a:noFill/>
            <a:miter lim="800000"/>
            <a:headEnd/>
            <a:tailEnd/>
          </a:ln>
        </p:spPr>
        <p:txBody>
          <a:bodyPr wrap="square" lIns="91412" tIns="45719" rIns="91412" bIns="45719">
            <a:spAutoFit/>
          </a:bodyPr>
          <a:lstStyle/>
          <a:p>
            <a:pPr marL="0" marR="0" lvl="0" indent="0" algn="l" defTabSz="914060" rtl="0" eaLnBrk="0" fontAlgn="base" latinLnBrk="0" hangingPunct="0">
              <a:lnSpc>
                <a:spcPct val="100000"/>
              </a:lnSpc>
              <a:spcBef>
                <a:spcPct val="50000"/>
              </a:spcBef>
              <a:spcAft>
                <a:spcPct val="0"/>
              </a:spcAft>
              <a:buClr>
                <a:srgbClr val="FFFFFF"/>
              </a:buClr>
              <a:buSzTx/>
              <a:buFontTx/>
              <a:buNone/>
              <a:tabLst/>
              <a:defRPr/>
            </a:pPr>
            <a:r>
              <a:rPr kumimoji="0" lang="en-US" altLang="zh-HK" sz="2400" b="1" i="0" u="none" strike="noStrike" kern="1200" cap="none" spc="0" normalizeH="0" baseline="0" noProof="0" dirty="0">
                <a:ln>
                  <a:noFill/>
                </a:ln>
                <a:solidFill>
                  <a:srgbClr val="000000"/>
                </a:solidFill>
                <a:effectLst/>
                <a:uLnTx/>
                <a:uFillTx/>
                <a:latin typeface="Calibri"/>
                <a:ea typeface="SimSun" pitchFamily="18" charset="0"/>
                <a:cs typeface="+mn-cs"/>
              </a:rPr>
              <a:t>1. What</a:t>
            </a:r>
            <a:r>
              <a:rPr kumimoji="0" lang="zh-HK" altLang="en-US" sz="2400" b="1" i="0" u="none" strike="noStrike" kern="1200" cap="none" spc="0" normalizeH="0" baseline="0" noProof="0" dirty="0">
                <a:ln>
                  <a:noFill/>
                </a:ln>
                <a:solidFill>
                  <a:srgbClr val="000000"/>
                </a:solidFill>
                <a:effectLst/>
                <a:uLnTx/>
                <a:uFillTx/>
                <a:latin typeface="Calibri"/>
                <a:ea typeface="SimSun" pitchFamily="18" charset="0"/>
                <a:cs typeface="+mn-cs"/>
              </a:rPr>
              <a:t> </a:t>
            </a:r>
            <a:r>
              <a:rPr kumimoji="0" lang="en-US" altLang="zh-HK" sz="2400" b="1" i="0" u="none" strike="noStrike" kern="1200" cap="none" spc="0" normalizeH="0" baseline="0" noProof="0" dirty="0">
                <a:ln>
                  <a:noFill/>
                </a:ln>
                <a:solidFill>
                  <a:srgbClr val="000000"/>
                </a:solidFill>
                <a:effectLst/>
                <a:uLnTx/>
                <a:uFillTx/>
                <a:latin typeface="Calibri"/>
                <a:ea typeface="SimSun" pitchFamily="18" charset="0"/>
                <a:cs typeface="+mn-cs"/>
              </a:rPr>
              <a:t>goal do you want to achieve?</a:t>
            </a:r>
            <a:endParaRPr kumimoji="0" lang="zh-HK" altLang="en-US" sz="2400" b="1" i="0" u="none" strike="noStrike" kern="1200" cap="none" spc="0" normalizeH="0" baseline="0" noProof="0" dirty="0">
              <a:ln>
                <a:noFill/>
              </a:ln>
              <a:solidFill>
                <a:srgbClr val="000000"/>
              </a:solidFill>
              <a:effectLst/>
              <a:uLnTx/>
              <a:uFillTx/>
              <a:latin typeface="Calibri"/>
              <a:ea typeface="SimSun" pitchFamily="18" charset="0"/>
              <a:cs typeface="+mn-cs"/>
            </a:endParaRPr>
          </a:p>
          <a:p>
            <a:pPr marL="0" marR="0" lvl="0" indent="0" algn="l" defTabSz="914060" rtl="0" eaLnBrk="0" fontAlgn="base" latinLnBrk="0" hangingPunct="0">
              <a:lnSpc>
                <a:spcPct val="100000"/>
              </a:lnSpc>
              <a:spcBef>
                <a:spcPct val="50000"/>
              </a:spcBef>
              <a:spcAft>
                <a:spcPct val="0"/>
              </a:spcAft>
              <a:buClr>
                <a:srgbClr val="FFFFFF"/>
              </a:buClr>
              <a:buSzTx/>
              <a:buFontTx/>
              <a:buNone/>
              <a:tabLst/>
              <a:defRPr/>
            </a:pPr>
            <a:r>
              <a:rPr kumimoji="0" lang="en-US" altLang="zh-HK" sz="2400" b="1" i="0" u="none" strike="noStrike" kern="1200" cap="none" spc="0" normalizeH="0" baseline="0" noProof="0" dirty="0">
                <a:ln>
                  <a:noFill/>
                </a:ln>
                <a:solidFill>
                  <a:srgbClr val="000000"/>
                </a:solidFill>
                <a:effectLst/>
                <a:uLnTx/>
                <a:uFillTx/>
                <a:latin typeface="Calibri"/>
                <a:ea typeface="SimSun" pitchFamily="18" charset="0"/>
                <a:cs typeface="+mn-cs"/>
              </a:rPr>
              <a:t>2. How long do you want to achieve it?</a:t>
            </a:r>
          </a:p>
          <a:p>
            <a:pPr marL="0" marR="0" lvl="0" indent="0" algn="l" defTabSz="914060" rtl="0" eaLnBrk="0" fontAlgn="base" latinLnBrk="0" hangingPunct="0">
              <a:lnSpc>
                <a:spcPct val="100000"/>
              </a:lnSpc>
              <a:spcBef>
                <a:spcPct val="50000"/>
              </a:spcBef>
              <a:spcAft>
                <a:spcPct val="0"/>
              </a:spcAft>
              <a:buClr>
                <a:srgbClr val="FFFFFF"/>
              </a:buClr>
              <a:buSzTx/>
              <a:buFontTx/>
              <a:buNone/>
              <a:tabLst/>
              <a:defRPr/>
            </a:pPr>
            <a:r>
              <a:rPr kumimoji="0" lang="en-US" altLang="zh-HK" sz="2400" b="1" i="0" u="none" strike="noStrike" kern="1200" cap="none" spc="0" normalizeH="0" baseline="0" noProof="0" dirty="0">
                <a:ln>
                  <a:noFill/>
                </a:ln>
                <a:solidFill>
                  <a:srgbClr val="000000"/>
                </a:solidFill>
                <a:effectLst/>
                <a:uLnTx/>
                <a:uFillTx/>
                <a:latin typeface="Calibri"/>
                <a:ea typeface="SimSun" pitchFamily="18" charset="0"/>
                <a:cs typeface="+mn-cs"/>
              </a:rPr>
              <a:t>3. What costs you and what is the difficulty?</a:t>
            </a:r>
          </a:p>
          <a:p>
            <a:pPr marL="0" marR="0" lvl="0" indent="0" algn="l" defTabSz="914060" rtl="0" eaLnBrk="0" fontAlgn="base" latinLnBrk="0" hangingPunct="0">
              <a:lnSpc>
                <a:spcPct val="100000"/>
              </a:lnSpc>
              <a:spcBef>
                <a:spcPct val="50000"/>
              </a:spcBef>
              <a:spcAft>
                <a:spcPct val="0"/>
              </a:spcAft>
              <a:buClr>
                <a:srgbClr val="FFFFFF"/>
              </a:buClr>
              <a:buSzTx/>
              <a:buFontTx/>
              <a:buNone/>
              <a:tabLst/>
              <a:defRPr/>
            </a:pPr>
            <a:r>
              <a:rPr kumimoji="0" lang="en-US" altLang="zh-HK" sz="2400" b="1" i="0" u="none" strike="noStrike" kern="1200" cap="none" spc="0" normalizeH="0" baseline="0" noProof="0" dirty="0">
                <a:ln>
                  <a:noFill/>
                </a:ln>
                <a:solidFill>
                  <a:srgbClr val="000000"/>
                </a:solidFill>
                <a:effectLst/>
                <a:uLnTx/>
                <a:uFillTx/>
                <a:latin typeface="Calibri"/>
                <a:ea typeface="SimSun" pitchFamily="18" charset="0"/>
                <a:cs typeface="+mn-cs"/>
              </a:rPr>
              <a:t>4. A detail successful plan</a:t>
            </a:r>
          </a:p>
          <a:p>
            <a:pPr marL="0" marR="0" lvl="0" indent="0" algn="l" defTabSz="914060" rtl="0" eaLnBrk="0" fontAlgn="base" latinLnBrk="0" hangingPunct="0">
              <a:lnSpc>
                <a:spcPct val="100000"/>
              </a:lnSpc>
              <a:spcBef>
                <a:spcPct val="50000"/>
              </a:spcBef>
              <a:spcAft>
                <a:spcPct val="0"/>
              </a:spcAft>
              <a:buClr>
                <a:srgbClr val="FFFFFF"/>
              </a:buClr>
              <a:buSzTx/>
              <a:buFontTx/>
              <a:buNone/>
              <a:tabLst/>
              <a:defRPr/>
            </a:pPr>
            <a:r>
              <a:rPr kumimoji="0" lang="en-US" altLang="zh-HK" sz="2400" b="1" i="0" u="none" strike="noStrike" kern="1200" cap="none" spc="0" normalizeH="0" baseline="0" noProof="0" dirty="0">
                <a:ln>
                  <a:noFill/>
                </a:ln>
                <a:solidFill>
                  <a:srgbClr val="000000"/>
                </a:solidFill>
                <a:effectLst/>
                <a:uLnTx/>
                <a:uFillTx/>
                <a:latin typeface="Calibri"/>
                <a:ea typeface="SimSun" pitchFamily="18" charset="0"/>
                <a:cs typeface="+mn-cs"/>
              </a:rPr>
              <a:t>5. Write it on the paper (Step 1~4) Read it twice a day</a:t>
            </a:r>
            <a:endParaRPr kumimoji="0" lang="zh-HK" altLang="en-US" sz="2400" b="1" i="0" u="none" strike="noStrike" kern="1200" cap="none" spc="0" normalizeH="0" baseline="0" noProof="0" dirty="0">
              <a:ln>
                <a:noFill/>
              </a:ln>
              <a:solidFill>
                <a:srgbClr val="000000"/>
              </a:solidFill>
              <a:effectLst/>
              <a:uLnTx/>
              <a:uFillTx/>
              <a:latin typeface="Calibri"/>
              <a:ea typeface="SimSun" pitchFamily="18" charset="0"/>
              <a:cs typeface="+mn-cs"/>
            </a:endParaRPr>
          </a:p>
        </p:txBody>
      </p:sp>
      <p:sp>
        <p:nvSpPr>
          <p:cNvPr id="9" name="文字方塊 8"/>
          <p:cNvSpPr txBox="1"/>
          <p:nvPr/>
        </p:nvSpPr>
        <p:spPr>
          <a:xfrm>
            <a:off x="5713480" y="2191733"/>
            <a:ext cx="6001508" cy="400108"/>
          </a:xfrm>
          <a:prstGeom prst="rect">
            <a:avLst/>
          </a:prstGeom>
          <a:noFill/>
        </p:spPr>
        <p:txBody>
          <a:bodyPr wrap="square" lIns="91412" tIns="45719" rIns="91412" bIns="45719" rtlCol="0">
            <a:spAutoFit/>
          </a:bodyPr>
          <a:lstStyle/>
          <a:p>
            <a:pPr marL="0" marR="0" lvl="0" indent="0" algn="l" defTabSz="914060" rtl="0" eaLnBrk="1" fontAlgn="auto" latinLnBrk="0" hangingPunct="1">
              <a:lnSpc>
                <a:spcPct val="100000"/>
              </a:lnSpc>
              <a:spcBef>
                <a:spcPts val="0"/>
              </a:spcBef>
              <a:spcAft>
                <a:spcPts val="0"/>
              </a:spcAft>
              <a:buClrTx/>
              <a:buSzTx/>
              <a:buFontTx/>
              <a:buNone/>
              <a:tabLst/>
              <a:defRPr/>
            </a:pPr>
            <a:r>
              <a:rPr kumimoji="0" lang="en-US" altLang="zh-TW" sz="2000" b="1" i="0" u="none" strike="noStrike" kern="0" cap="none" spc="0" normalizeH="0" baseline="0" noProof="0" dirty="0">
                <a:ln>
                  <a:noFill/>
                </a:ln>
                <a:solidFill>
                  <a:srgbClr val="FF0000"/>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HK" sz="2000" b="1" i="0" u="none" strike="noStrike" kern="1200" cap="none" spc="0" normalizeH="0" baseline="0" noProof="0" dirty="0">
                <a:ln>
                  <a:noFill/>
                </a:ln>
                <a:solidFill>
                  <a:srgbClr val="FF0000"/>
                </a:solidFill>
                <a:effectLst/>
                <a:uLnTx/>
                <a:uFillTx/>
                <a:latin typeface="Calibri"/>
                <a:ea typeface="SimSun" pitchFamily="18" charset="0"/>
                <a:cs typeface="+mn-cs"/>
              </a:rPr>
              <a:t>K$2300 - HK$57,500 Supervising Coordinator</a:t>
            </a:r>
            <a:endParaRPr kumimoji="0" lang="zh-HK" altLang="en-US" sz="2000" b="1" i="0" u="none" strike="noStrike" kern="1200" cap="none" spc="0" normalizeH="0" baseline="0" noProof="0" dirty="0">
              <a:ln>
                <a:noFill/>
              </a:ln>
              <a:solidFill>
                <a:srgbClr val="FF0000"/>
              </a:solidFill>
              <a:effectLst/>
              <a:uLnTx/>
              <a:uFillTx/>
              <a:latin typeface="Calibri"/>
              <a:ea typeface="SimSun" pitchFamily="18" charset="0"/>
              <a:cs typeface="+mn-cs"/>
            </a:endParaRPr>
          </a:p>
        </p:txBody>
      </p:sp>
      <p:sp>
        <p:nvSpPr>
          <p:cNvPr id="10" name="文字方塊 9"/>
          <p:cNvSpPr txBox="1"/>
          <p:nvPr/>
        </p:nvSpPr>
        <p:spPr>
          <a:xfrm>
            <a:off x="5954443" y="2812080"/>
            <a:ext cx="4299898" cy="461663"/>
          </a:xfrm>
          <a:prstGeom prst="rect">
            <a:avLst/>
          </a:prstGeom>
          <a:noFill/>
        </p:spPr>
        <p:txBody>
          <a:bodyPr wrap="square" lIns="91412" tIns="45719" rIns="91412" bIns="45719" rtlCol="0">
            <a:spAutoFit/>
          </a:bodyPr>
          <a:lstStyle/>
          <a:p>
            <a:pPr marL="0" marR="0" lvl="0" indent="0" algn="l" defTabSz="914060" rtl="0" eaLnBrk="1" fontAlgn="auto" latinLnBrk="0" hangingPunct="1">
              <a:lnSpc>
                <a:spcPct val="100000"/>
              </a:lnSpc>
              <a:spcBef>
                <a:spcPts val="0"/>
              </a:spcBef>
              <a:spcAft>
                <a:spcPts val="0"/>
              </a:spcAft>
              <a:buClrTx/>
              <a:buSzTx/>
              <a:buFontTx/>
              <a:buNone/>
              <a:tabLst/>
              <a:defRPr/>
            </a:pPr>
            <a:r>
              <a:rPr kumimoji="0" lang="en-US" altLang="zh-HK" sz="2400" b="1" i="0" u="none" strike="noStrike" kern="1200" cap="none" spc="0" normalizeH="0" baseline="0" noProof="0" dirty="0">
                <a:ln>
                  <a:noFill/>
                </a:ln>
                <a:solidFill>
                  <a:srgbClr val="EC311E"/>
                </a:solidFill>
                <a:effectLst/>
                <a:uLnTx/>
                <a:uFillTx/>
                <a:latin typeface="Calibri"/>
                <a:ea typeface="SimSun" pitchFamily="18" charset="0"/>
                <a:cs typeface="+mn-cs"/>
              </a:rPr>
              <a:t>Within 1~2years</a:t>
            </a:r>
            <a:endParaRPr kumimoji="0" lang="zh-HK" altLang="en-US" sz="2400" b="1" i="0" u="none" strike="noStrike" kern="1200" cap="none" spc="0" normalizeH="0" baseline="0" noProof="0" dirty="0">
              <a:ln>
                <a:noFill/>
              </a:ln>
              <a:solidFill>
                <a:srgbClr val="EC311E"/>
              </a:solidFill>
              <a:effectLst/>
              <a:uLnTx/>
              <a:uFillTx/>
              <a:latin typeface="Calibri"/>
              <a:ea typeface="SimSun" pitchFamily="18" charset="0"/>
              <a:cs typeface="+mn-cs"/>
            </a:endParaRPr>
          </a:p>
        </p:txBody>
      </p:sp>
      <p:sp>
        <p:nvSpPr>
          <p:cNvPr id="11" name="矩形 10">
            <a:extLst/>
          </p:cNvPr>
          <p:cNvSpPr/>
          <p:nvPr/>
        </p:nvSpPr>
        <p:spPr>
          <a:xfrm>
            <a:off x="8396163" y="2812080"/>
            <a:ext cx="2264474" cy="461663"/>
          </a:xfrm>
          <a:prstGeom prst="rect">
            <a:avLst/>
          </a:prstGeom>
        </p:spPr>
        <p:txBody>
          <a:bodyPr wrap="none" lIns="91412" tIns="45719" rIns="91412" bIns="45719">
            <a:spAutoFit/>
          </a:bodyPr>
          <a:lstStyle/>
          <a:p>
            <a:pPr marL="0" marR="0" lvl="0" indent="0" algn="l" defTabSz="914060" rtl="0" eaLnBrk="1" fontAlgn="auto" latinLnBrk="0" hangingPunct="1">
              <a:lnSpc>
                <a:spcPct val="100000"/>
              </a:lnSpc>
              <a:spcBef>
                <a:spcPts val="0"/>
              </a:spcBef>
              <a:spcAft>
                <a:spcPts val="0"/>
              </a:spcAft>
              <a:buClrTx/>
              <a:buSzTx/>
              <a:buFontTx/>
              <a:buNone/>
              <a:tabLst/>
              <a:defRPr/>
            </a:pPr>
            <a:r>
              <a:rPr kumimoji="0" lang="en-US" altLang="zh-HK" sz="2400" b="1" i="0" u="none" strike="noStrike" kern="1200" cap="none" spc="0" normalizeH="0" baseline="0" noProof="0" dirty="0">
                <a:ln>
                  <a:noFill/>
                </a:ln>
                <a:solidFill>
                  <a:srgbClr val="EC311E"/>
                </a:solidFill>
                <a:effectLst/>
                <a:uLnTx/>
                <a:uFillTx/>
                <a:latin typeface="Calibri"/>
                <a:ea typeface="SimSun" pitchFamily="18" charset="0"/>
                <a:cs typeface="+mn-cs"/>
              </a:rPr>
              <a:t>Within 2~3years</a:t>
            </a:r>
            <a:endParaRPr kumimoji="0" lang="zh-HK" altLang="en-US" sz="2400" b="1" i="0" u="none" strike="noStrike" kern="1200" cap="none" spc="0" normalizeH="0" baseline="0" noProof="0" dirty="0">
              <a:ln>
                <a:noFill/>
              </a:ln>
              <a:solidFill>
                <a:srgbClr val="EC311E"/>
              </a:solidFill>
              <a:effectLst/>
              <a:uLnTx/>
              <a:uFillTx/>
              <a:latin typeface="Calibri"/>
              <a:ea typeface="SimSun" pitchFamily="18" charset="0"/>
              <a:cs typeface="+mn-cs"/>
            </a:endParaRPr>
          </a:p>
        </p:txBody>
      </p:sp>
      <p:sp>
        <p:nvSpPr>
          <p:cNvPr id="12" name="文字方塊 11"/>
          <p:cNvSpPr txBox="1"/>
          <p:nvPr/>
        </p:nvSpPr>
        <p:spPr>
          <a:xfrm>
            <a:off x="6686913" y="3327290"/>
            <a:ext cx="2888876" cy="461663"/>
          </a:xfrm>
          <a:prstGeom prst="rect">
            <a:avLst/>
          </a:prstGeom>
          <a:noFill/>
        </p:spPr>
        <p:txBody>
          <a:bodyPr wrap="none" lIns="91412" tIns="45719" rIns="91412" bIns="45719" rtlCol="0">
            <a:spAutoFit/>
          </a:bodyPr>
          <a:lstStyle/>
          <a:p>
            <a:pPr marL="0" marR="0" lvl="0" indent="0" algn="l" defTabSz="914060" rtl="0" eaLnBrk="1" fontAlgn="auto" latinLnBrk="0" hangingPunct="1">
              <a:lnSpc>
                <a:spcPct val="100000"/>
              </a:lnSpc>
              <a:spcBef>
                <a:spcPts val="0"/>
              </a:spcBef>
              <a:spcAft>
                <a:spcPts val="0"/>
              </a:spcAft>
              <a:buClrTx/>
              <a:buSzTx/>
              <a:buFontTx/>
              <a:buNone/>
              <a:tabLst/>
              <a:defRPr/>
            </a:pPr>
            <a:r>
              <a:rPr kumimoji="0" lang="en-US" altLang="zh-HK" sz="2400" b="1" i="0" u="none" strike="noStrike" kern="1200" cap="none" spc="0" normalizeH="0" baseline="0" noProof="0" dirty="0">
                <a:ln>
                  <a:noFill/>
                </a:ln>
                <a:solidFill>
                  <a:srgbClr val="EC311E"/>
                </a:solidFill>
                <a:effectLst/>
                <a:uLnTx/>
                <a:uFillTx/>
                <a:latin typeface="Calibri"/>
                <a:ea typeface="SimSun" pitchFamily="18" charset="0"/>
                <a:cs typeface="+mn-cs"/>
              </a:rPr>
              <a:t>Mind   Time   Finance</a:t>
            </a:r>
            <a:endParaRPr kumimoji="0" lang="zh-HK" altLang="en-US" sz="2400" b="1" i="0" u="none" strike="noStrike" kern="1200" cap="none" spc="0" normalizeH="0" baseline="0" noProof="0" dirty="0">
              <a:ln>
                <a:noFill/>
              </a:ln>
              <a:solidFill>
                <a:srgbClr val="EC311E"/>
              </a:solidFill>
              <a:effectLst/>
              <a:uLnTx/>
              <a:uFillTx/>
              <a:latin typeface="Calibri"/>
              <a:ea typeface="SimSun" pitchFamily="18" charset="0"/>
              <a:cs typeface="+mn-cs"/>
            </a:endParaRPr>
          </a:p>
        </p:txBody>
      </p:sp>
      <p:sp>
        <p:nvSpPr>
          <p:cNvPr id="13" name="文字方塊 12"/>
          <p:cNvSpPr txBox="1"/>
          <p:nvPr/>
        </p:nvSpPr>
        <p:spPr>
          <a:xfrm>
            <a:off x="4419964" y="3846206"/>
            <a:ext cx="7160565" cy="461663"/>
          </a:xfrm>
          <a:prstGeom prst="rect">
            <a:avLst/>
          </a:prstGeom>
          <a:noFill/>
        </p:spPr>
        <p:txBody>
          <a:bodyPr wrap="square" lIns="91412" tIns="45719" rIns="91412" bIns="45719" rtlCol="0">
            <a:spAutoFit/>
          </a:bodyPr>
          <a:lstStyle/>
          <a:p>
            <a:pPr marL="0" marR="0" lvl="0" indent="0" algn="l" defTabSz="914060" rtl="0" eaLnBrk="1" fontAlgn="auto" latinLnBrk="0" hangingPunct="1">
              <a:lnSpc>
                <a:spcPct val="100000"/>
              </a:lnSpc>
              <a:spcBef>
                <a:spcPts val="0"/>
              </a:spcBef>
              <a:spcAft>
                <a:spcPts val="0"/>
              </a:spcAft>
              <a:buClrTx/>
              <a:buSzTx/>
              <a:buFontTx/>
              <a:buNone/>
              <a:tabLst/>
              <a:defRPr/>
            </a:pPr>
            <a:r>
              <a:rPr kumimoji="0" lang="en-US" altLang="zh-HK" sz="2400" b="1" i="0" u="none" strike="noStrike" kern="1200" cap="none" spc="0" normalizeH="0" baseline="0" noProof="0" dirty="0">
                <a:ln>
                  <a:noFill/>
                </a:ln>
                <a:solidFill>
                  <a:srgbClr val="EC311E"/>
                </a:solidFill>
                <a:effectLst/>
                <a:uLnTx/>
                <a:uFillTx/>
                <a:latin typeface="Calibri"/>
                <a:ea typeface="SimSun" pitchFamily="18" charset="0"/>
                <a:cs typeface="+mn-cs"/>
              </a:rPr>
              <a:t>MUFO   </a:t>
            </a:r>
            <a:r>
              <a:rPr kumimoji="0" lang="zh-HK" altLang="en-US" sz="2400" b="1" i="0" u="none" strike="noStrike" kern="1200" cap="none" spc="0" normalizeH="0" baseline="0" noProof="0" dirty="0">
                <a:ln>
                  <a:noFill/>
                </a:ln>
                <a:solidFill>
                  <a:srgbClr val="EC311E"/>
                </a:solidFill>
                <a:effectLst/>
                <a:uLnTx/>
                <a:uFillTx/>
                <a:latin typeface="Calibri"/>
                <a:ea typeface="SimSun" pitchFamily="18" charset="0"/>
                <a:cs typeface="+mn-cs"/>
              </a:rPr>
              <a:t>  </a:t>
            </a:r>
            <a:r>
              <a:rPr kumimoji="0" lang="en-US" altLang="zh-HK" sz="2400" b="1" i="0" u="none" strike="noStrike" kern="1200" cap="none" spc="0" normalizeH="0" baseline="0" noProof="0" dirty="0">
                <a:ln>
                  <a:noFill/>
                </a:ln>
                <a:solidFill>
                  <a:srgbClr val="EC311E"/>
                </a:solidFill>
                <a:effectLst/>
                <a:uLnTx/>
                <a:uFillTx/>
                <a:latin typeface="Calibri"/>
                <a:ea typeface="SimSun" pitchFamily="18" charset="0"/>
                <a:cs typeface="+mn-cs"/>
              </a:rPr>
              <a:t> Director Challenge      Buy and sale ticket</a:t>
            </a:r>
            <a:endParaRPr kumimoji="0" lang="zh-HK" altLang="en-US" sz="2400" b="1" i="0" u="none" strike="noStrike" kern="1200" cap="none" spc="0" normalizeH="0" baseline="0" noProof="0" dirty="0">
              <a:ln>
                <a:noFill/>
              </a:ln>
              <a:solidFill>
                <a:srgbClr val="EC311E"/>
              </a:solidFill>
              <a:effectLst/>
              <a:uLnTx/>
              <a:uFillTx/>
              <a:latin typeface="Calibri"/>
              <a:ea typeface="SimSun" pitchFamily="18" charset="0"/>
              <a:cs typeface="+mn-cs"/>
            </a:endParaRPr>
          </a:p>
        </p:txBody>
      </p:sp>
      <p:grpSp>
        <p:nvGrpSpPr>
          <p:cNvPr id="2" name="群組 1"/>
          <p:cNvGrpSpPr/>
          <p:nvPr/>
        </p:nvGrpSpPr>
        <p:grpSpPr>
          <a:xfrm>
            <a:off x="651134" y="2065889"/>
            <a:ext cx="10846480" cy="3354764"/>
            <a:chOff x="4300352" y="5706983"/>
            <a:chExt cx="3935458" cy="436743"/>
          </a:xfrm>
          <a:solidFill>
            <a:srgbClr val="00B050">
              <a:alpha val="80000"/>
            </a:srgbClr>
          </a:solidFill>
        </p:grpSpPr>
        <p:sp>
          <p:nvSpPr>
            <p:cNvPr id="4" name="文字方塊 3"/>
            <p:cNvSpPr txBox="1"/>
            <p:nvPr/>
          </p:nvSpPr>
          <p:spPr>
            <a:xfrm>
              <a:off x="4300352" y="5706983"/>
              <a:ext cx="3935458" cy="436743"/>
            </a:xfrm>
            <a:prstGeom prst="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6600" b="1" i="0" u="none" strike="noStrike" kern="1200" cap="none" spc="0" normalizeH="0" baseline="0" noProof="0" dirty="0">
                  <a:ln w="9525">
                    <a:solidFill>
                      <a:prstClr val="white"/>
                    </a:solidFill>
                    <a:prstDash val="solid"/>
                  </a:ln>
                  <a:solidFill>
                    <a:srgbClr val="7030A0"/>
                  </a:solidFill>
                  <a:effectLst>
                    <a:outerShdw blurRad="12700" dist="38100" dir="2700000" algn="tl" rotWithShape="0">
                      <a:prstClr val="white">
                        <a:lumMod val="50000"/>
                      </a:prstClr>
                    </a:outerShdw>
                  </a:effectLst>
                  <a:uLnTx/>
                  <a:uFillTx/>
                  <a:latin typeface="Calibri"/>
                  <a:ea typeface="新細明體" panose="02020500000000000000" pitchFamily="18" charset="-120"/>
                  <a:cs typeface="+mn-cs"/>
                </a:rPr>
                <a:t> </a:t>
              </a:r>
              <a:endParaRPr kumimoji="0" lang="en-AU" altLang="zh-TW" sz="6600" b="1" i="0" u="none" strike="noStrike" kern="1200" cap="none" spc="0" normalizeH="0" baseline="0" noProof="0" dirty="0" smtClean="0">
                <a:ln w="9525">
                  <a:solidFill>
                    <a:prstClr val="white"/>
                  </a:solidFill>
                  <a:prstDash val="solid"/>
                </a:ln>
                <a:solidFill>
                  <a:srgbClr val="7030A0"/>
                </a:solidFill>
                <a:effectLst>
                  <a:outerShdw blurRad="12700" dist="38100" dir="2700000" algn="tl" rotWithShape="0">
                    <a:prstClr val="white">
                      <a:lumMod val="50000"/>
                    </a:prstClr>
                  </a:outerShdw>
                </a:effectLst>
                <a:uLnTx/>
                <a:uFillTx/>
                <a:latin typeface="Calibri"/>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6600" b="1" i="0" u="none" strike="noStrike" kern="1200" cap="none" spc="0" normalizeH="0" baseline="0" noProof="0" dirty="0" smtClean="0">
                  <a:ln>
                    <a:noFill/>
                  </a:ln>
                  <a:solidFill>
                    <a:srgbClr val="7030A0"/>
                  </a:solidFill>
                  <a:effectLst>
                    <a:outerShdw blurRad="12700" dist="38100" dir="2700000" algn="tl" rotWithShape="0">
                      <a:prstClr val="white"/>
                    </a:outerShdw>
                  </a:effectLst>
                  <a:uLnTx/>
                  <a:uFillTx/>
                  <a:latin typeface="Calibri"/>
                  <a:ea typeface="SimSun" pitchFamily="18" charset="0"/>
                  <a:cs typeface="+mn-cs"/>
                </a:rPr>
                <a:t>Reward</a:t>
              </a:r>
              <a:r>
                <a:rPr kumimoji="0" lang="zh-TW" altLang="en-US" sz="8000" b="1" i="0" u="none" strike="noStrike" kern="1200" cap="none" spc="0" normalizeH="0" baseline="0" noProof="0" dirty="0" smtClean="0">
                  <a:ln w="9525">
                    <a:solidFill>
                      <a:prstClr val="white"/>
                    </a:solidFill>
                    <a:prstDash val="solid"/>
                  </a:ln>
                  <a:solidFill>
                    <a:srgbClr val="7030A0"/>
                  </a:solidFill>
                  <a:effectLst>
                    <a:outerShdw blurRad="12700" dist="38100" dir="2700000" algn="tl" rotWithShape="0">
                      <a:prstClr val="white">
                        <a:lumMod val="50000"/>
                      </a:prstClr>
                    </a:outerShdw>
                  </a:effectLst>
                  <a:uLnTx/>
                  <a:uFillTx/>
                  <a:latin typeface="Calibri"/>
                  <a:ea typeface="新細明體" panose="02020500000000000000" pitchFamily="18" charset="-120"/>
                  <a:cs typeface="+mn-cs"/>
                </a:rPr>
                <a:t>  </a:t>
              </a:r>
              <a:r>
                <a:rPr kumimoji="0" lang="zh-TW" altLang="en-US" sz="6600" b="1" i="0" u="none" strike="noStrike" kern="1200" cap="none" spc="0" normalizeH="0" baseline="0" noProof="0" dirty="0" smtClean="0">
                  <a:ln w="9525">
                    <a:solidFill>
                      <a:prstClr val="white"/>
                    </a:solidFill>
                    <a:prstDash val="solid"/>
                  </a:ln>
                  <a:solidFill>
                    <a:srgbClr val="7030A0"/>
                  </a:solidFill>
                  <a:effectLst>
                    <a:outerShdw blurRad="12700" dist="38100" dir="2700000" algn="tl" rotWithShape="0">
                      <a:prstClr val="white">
                        <a:lumMod val="50000"/>
                      </a:prstClr>
                    </a:outerShdw>
                  </a:effectLst>
                  <a:uLnTx/>
                  <a:uFillTx/>
                  <a:latin typeface="Calibri"/>
                  <a:ea typeface="新細明體" panose="02020500000000000000" pitchFamily="18" charset="-120"/>
                  <a:cs typeface="+mn-cs"/>
                </a:rPr>
                <a:t>                </a:t>
              </a:r>
              <a:r>
                <a:rPr kumimoji="0" lang="en-US" altLang="zh-HK" sz="6600" b="1" i="0" u="none" strike="noStrike" kern="1200" cap="none" spc="0" normalizeH="0" baseline="0" noProof="0" dirty="0" smtClean="0">
                  <a:ln>
                    <a:noFill/>
                  </a:ln>
                  <a:solidFill>
                    <a:srgbClr val="7030A0"/>
                  </a:solidFill>
                  <a:effectLst>
                    <a:outerShdw blurRad="12700" dist="38100" dir="2700000" algn="tl" rotWithShape="0">
                      <a:prstClr val="white"/>
                    </a:outerShdw>
                  </a:effectLst>
                  <a:uLnTx/>
                  <a:uFillTx/>
                  <a:latin typeface="Calibri"/>
                  <a:ea typeface="SimSun" pitchFamily="18" charset="0"/>
                  <a:cs typeface="+mn-cs"/>
                </a:rPr>
                <a:t>Punishment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HK" sz="6600" b="1" i="0" u="none" strike="noStrike" kern="1200" cap="none" spc="0" normalizeH="0" baseline="0" noProof="0" dirty="0">
                <a:ln>
                  <a:noFill/>
                </a:ln>
                <a:solidFill>
                  <a:srgbClr val="7030A0"/>
                </a:solidFill>
                <a:effectLst>
                  <a:outerShdw blurRad="12700" dist="38100" dir="2700000" algn="tl" rotWithShape="0">
                    <a:prstClr val="white"/>
                  </a:outerShdw>
                </a:effectLst>
                <a:uLnTx/>
                <a:uFillTx/>
                <a:latin typeface="Calibri"/>
                <a:ea typeface="SimSun" pitchFamily="18" charset="0"/>
                <a:cs typeface="+mn-cs"/>
              </a:endParaRPr>
            </a:p>
          </p:txBody>
        </p:sp>
        <p:pic>
          <p:nvPicPr>
            <p:cNvPr id="16388" name="Picture 4" descr="iphone 4çåçæå°çµæ"/>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264"/>
            <a:stretch/>
          </p:blipFill>
          <p:spPr bwMode="auto">
            <a:xfrm>
              <a:off x="5905017" y="5772806"/>
              <a:ext cx="422328" cy="328790"/>
            </a:xfrm>
            <a:prstGeom prst="rect">
              <a:avLst/>
            </a:prstGeom>
            <a:grpFill/>
            <a:extLst/>
          </p:spPr>
        </p:pic>
      </p:grpSp>
    </p:spTree>
    <p:extLst>
      <p:ext uri="{BB962C8B-B14F-4D97-AF65-F5344CB8AC3E}">
        <p14:creationId xmlns:p14="http://schemas.microsoft.com/office/powerpoint/2010/main" val="246381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l="-1000" r="-1000"/>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08305" y="1190089"/>
            <a:ext cx="11487149" cy="5363111"/>
          </a:xfrm>
        </p:spPr>
        <p:txBody>
          <a:bodyPr>
            <a:noAutofit/>
          </a:bodyPr>
          <a:lstStyle/>
          <a:p>
            <a:pPr marL="0" lvl="0" indent="0" eaLnBrk="0" fontAlgn="base" hangingPunct="0">
              <a:lnSpc>
                <a:spcPct val="100000"/>
              </a:lnSpc>
              <a:spcBef>
                <a:spcPct val="0"/>
              </a:spcBef>
              <a:spcAft>
                <a:spcPct val="0"/>
              </a:spcAft>
              <a:buNone/>
            </a:pPr>
            <a:r>
              <a:rPr lang="en-US" altLang="zh-HK" sz="2000" b="1" dirty="0">
                <a:solidFill>
                  <a:srgbClr val="000000"/>
                </a:solidFill>
                <a:effectLst>
                  <a:outerShdw blurRad="38100" dist="38100" dir="2700000" algn="tl">
                    <a:srgbClr val="000000">
                      <a:alpha val="43137"/>
                    </a:srgbClr>
                  </a:outerShdw>
                </a:effectLst>
                <a:ea typeface="SimSun" pitchFamily="18" charset="0"/>
              </a:rPr>
              <a:t>Today, November 12 in 2020, Alex and me start our journey of faith, hope and love without boarder. Living a both physical and mental freedom life without fear and go for trips without plan, fulfilling big missions, living out the love inside our hearts, being other's blessing, we use our life to affect other's life and live out a flourish life in grace that given by God.</a:t>
            </a:r>
          </a:p>
          <a:p>
            <a:pPr marL="0" lvl="0" indent="0" eaLnBrk="0" fontAlgn="base" hangingPunct="0">
              <a:lnSpc>
                <a:spcPct val="100000"/>
              </a:lnSpc>
              <a:spcBef>
                <a:spcPct val="0"/>
              </a:spcBef>
              <a:spcAft>
                <a:spcPct val="0"/>
              </a:spcAft>
              <a:buNone/>
            </a:pPr>
            <a:endParaRPr lang="zh-HK" altLang="zh-HK" sz="2000" b="1" dirty="0" smtClean="0">
              <a:effectLst>
                <a:outerShdw blurRad="38100" dist="38100" dir="2700000" algn="tl">
                  <a:srgbClr val="000000">
                    <a:alpha val="43137"/>
                  </a:srgbClr>
                </a:outerShdw>
              </a:effectLst>
              <a:latin typeface="+mn-ea"/>
            </a:endParaRPr>
          </a:p>
          <a:p>
            <a:pPr marL="0" lvl="0" indent="0" eaLnBrk="0" fontAlgn="base" hangingPunct="0">
              <a:lnSpc>
                <a:spcPct val="100000"/>
              </a:lnSpc>
              <a:spcBef>
                <a:spcPct val="0"/>
              </a:spcBef>
              <a:spcAft>
                <a:spcPct val="0"/>
              </a:spcAft>
              <a:buNone/>
            </a:pPr>
            <a:r>
              <a:rPr lang="en-US" altLang="zh-HK" sz="2000" b="1" dirty="0" smtClean="0">
                <a:solidFill>
                  <a:srgbClr val="000000"/>
                </a:solidFill>
                <a:effectLst>
                  <a:outerShdw blurRad="38100" dist="38100" dir="2700000" algn="tl">
                    <a:srgbClr val="000000">
                      <a:alpha val="43137"/>
                    </a:srgbClr>
                  </a:outerShdw>
                </a:effectLst>
                <a:ea typeface="SimSun" pitchFamily="18" charset="0"/>
              </a:rPr>
              <a:t>Thank </a:t>
            </a:r>
            <a:r>
              <a:rPr lang="en-US" altLang="zh-HK" sz="2000" b="1" dirty="0">
                <a:solidFill>
                  <a:srgbClr val="000000"/>
                </a:solidFill>
                <a:effectLst>
                  <a:outerShdw blurRad="38100" dist="38100" dir="2700000" algn="tl">
                    <a:srgbClr val="000000">
                      <a:alpha val="43137"/>
                    </a:srgbClr>
                  </a:outerShdw>
                </a:effectLst>
                <a:ea typeface="SimSun" pitchFamily="18" charset="0"/>
              </a:rPr>
              <a:t>you to </a:t>
            </a:r>
            <a:r>
              <a:rPr lang="en-US" altLang="zh-HK" sz="2000" b="1" dirty="0" err="1">
                <a:solidFill>
                  <a:srgbClr val="000000"/>
                </a:solidFill>
                <a:effectLst>
                  <a:outerShdw blurRad="38100" dist="38100" dir="2700000" algn="tl">
                    <a:srgbClr val="000000">
                      <a:alpha val="43137"/>
                    </a:srgbClr>
                  </a:outerShdw>
                </a:effectLst>
                <a:ea typeface="SimSun" pitchFamily="18" charset="0"/>
              </a:rPr>
              <a:t>ourself</a:t>
            </a:r>
            <a:r>
              <a:rPr lang="en-US" altLang="zh-HK" sz="2000" b="1" dirty="0">
                <a:solidFill>
                  <a:srgbClr val="000000"/>
                </a:solidFill>
                <a:effectLst>
                  <a:outerShdw blurRad="38100" dist="38100" dir="2700000" algn="tl">
                    <a:srgbClr val="000000">
                      <a:alpha val="43137"/>
                    </a:srgbClr>
                  </a:outerShdw>
                </a:effectLst>
                <a:ea typeface="SimSun" pitchFamily="18" charset="0"/>
              </a:rPr>
              <a:t> 10 years before. We trusted in following the system and dedicated </a:t>
            </a:r>
            <a:r>
              <a:rPr lang="en-US" altLang="zh-HK" sz="2000" b="1" dirty="0" err="1">
                <a:solidFill>
                  <a:srgbClr val="000000"/>
                </a:solidFill>
                <a:effectLst>
                  <a:outerShdw blurRad="38100" dist="38100" dir="2700000" algn="tl">
                    <a:srgbClr val="000000">
                      <a:alpha val="43137"/>
                    </a:srgbClr>
                  </a:outerShdw>
                </a:effectLst>
                <a:ea typeface="SimSun" pitchFamily="18" charset="0"/>
              </a:rPr>
              <a:t>ourself</a:t>
            </a:r>
            <a:r>
              <a:rPr lang="en-US" altLang="zh-HK" sz="2000" b="1" dirty="0">
                <a:solidFill>
                  <a:srgbClr val="000000"/>
                </a:solidFill>
                <a:effectLst>
                  <a:outerShdw blurRad="38100" dist="38100" dir="2700000" algn="tl">
                    <a:srgbClr val="000000">
                      <a:alpha val="43137"/>
                    </a:srgbClr>
                  </a:outerShdw>
                </a:effectLst>
                <a:ea typeface="SimSun" pitchFamily="18" charset="0"/>
              </a:rPr>
              <a:t> with unfailing efforts. We insisted and developed our </a:t>
            </a:r>
            <a:r>
              <a:rPr lang="en-US" altLang="zh-HK" sz="2000" b="1" dirty="0" err="1">
                <a:solidFill>
                  <a:srgbClr val="000000"/>
                </a:solidFill>
                <a:effectLst>
                  <a:outerShdw blurRad="38100" dist="38100" dir="2700000" algn="tl">
                    <a:srgbClr val="000000">
                      <a:alpha val="43137"/>
                    </a:srgbClr>
                  </a:outerShdw>
                </a:effectLst>
                <a:ea typeface="SimSun" pitchFamily="18" charset="0"/>
              </a:rPr>
              <a:t>Unfranchise</a:t>
            </a:r>
            <a:r>
              <a:rPr lang="en-US" altLang="zh-HK" sz="2000" b="1" dirty="0">
                <a:solidFill>
                  <a:srgbClr val="000000"/>
                </a:solidFill>
                <a:effectLst>
                  <a:outerShdw blurRad="38100" dist="38100" dir="2700000" algn="tl">
                    <a:srgbClr val="000000">
                      <a:alpha val="43137"/>
                    </a:srgbClr>
                  </a:outerShdw>
                </a:effectLst>
                <a:ea typeface="SimSun" pitchFamily="18" charset="0"/>
              </a:rPr>
              <a:t>® business. Thank you to all the difficulties and challenges that we faced for becoming the </a:t>
            </a:r>
            <a:r>
              <a:rPr lang="en-US" altLang="zh-HK" sz="2000" b="1" dirty="0" err="1">
                <a:solidFill>
                  <a:srgbClr val="000000"/>
                </a:solidFill>
                <a:effectLst>
                  <a:outerShdw blurRad="38100" dist="38100" dir="2700000" algn="tl">
                    <a:srgbClr val="000000">
                      <a:alpha val="43137"/>
                    </a:srgbClr>
                  </a:outerShdw>
                </a:effectLst>
                <a:ea typeface="SimSun" pitchFamily="18" charset="0"/>
              </a:rPr>
              <a:t>nutritions</a:t>
            </a:r>
            <a:r>
              <a:rPr lang="en-US" altLang="zh-HK" sz="2000" b="1" dirty="0">
                <a:solidFill>
                  <a:srgbClr val="000000"/>
                </a:solidFill>
                <a:effectLst>
                  <a:outerShdw blurRad="38100" dist="38100" dir="2700000" algn="tl">
                    <a:srgbClr val="000000">
                      <a:alpha val="43137"/>
                    </a:srgbClr>
                  </a:outerShdw>
                </a:effectLst>
                <a:ea typeface="SimSun" pitchFamily="18" charset="0"/>
              </a:rPr>
              <a:t> of accomplishing our breakthrough. We don't have to work for others anymore. Replacing pressure by motion, we can fully dedicate into this business that changed our world.</a:t>
            </a:r>
          </a:p>
          <a:p>
            <a:pPr marL="0" lvl="0" indent="0">
              <a:lnSpc>
                <a:spcPct val="100000"/>
              </a:lnSpc>
              <a:buNone/>
            </a:pPr>
            <a:r>
              <a:rPr lang="en-US" altLang="zh-HK" sz="2000" b="1" dirty="0" smtClean="0">
                <a:solidFill>
                  <a:srgbClr val="000000"/>
                </a:solidFill>
                <a:effectLst>
                  <a:outerShdw blurRad="38100" dist="38100" dir="2700000" algn="tl">
                    <a:srgbClr val="000000">
                      <a:alpha val="43137"/>
                    </a:srgbClr>
                  </a:outerShdw>
                </a:effectLst>
                <a:ea typeface="SimSun" pitchFamily="18" charset="0"/>
              </a:rPr>
              <a:t>Therefore</a:t>
            </a:r>
            <a:r>
              <a:rPr lang="en-US" altLang="zh-HK" sz="2000" b="1" dirty="0">
                <a:solidFill>
                  <a:srgbClr val="000000"/>
                </a:solidFill>
                <a:effectLst>
                  <a:outerShdw blurRad="38100" dist="38100" dir="2700000" algn="tl">
                    <a:srgbClr val="000000">
                      <a:alpha val="43137"/>
                    </a:srgbClr>
                  </a:outerShdw>
                </a:effectLst>
                <a:ea typeface="SimSun" pitchFamily="18" charset="0"/>
              </a:rPr>
              <a:t>, the new me and Alex rely on the Almighty God who created everything and always full of joy. We are positive and not fear of any challenge. Dedicating to spend at least 2 hours a day to learn to develop the </a:t>
            </a:r>
            <a:r>
              <a:rPr lang="en-US" altLang="zh-HK" sz="2000" b="1" dirty="0" err="1">
                <a:solidFill>
                  <a:srgbClr val="000000"/>
                </a:solidFill>
                <a:effectLst>
                  <a:outerShdw blurRad="38100" dist="38100" dir="2700000" algn="tl">
                    <a:srgbClr val="000000">
                      <a:alpha val="43137"/>
                    </a:srgbClr>
                  </a:outerShdw>
                </a:effectLst>
                <a:ea typeface="SimSun" pitchFamily="18" charset="0"/>
              </a:rPr>
              <a:t>business.At</a:t>
            </a:r>
            <a:r>
              <a:rPr lang="en-US" altLang="zh-HK" sz="2000" b="1" dirty="0">
                <a:solidFill>
                  <a:srgbClr val="000000"/>
                </a:solidFill>
                <a:effectLst>
                  <a:outerShdw blurRad="38100" dist="38100" dir="2700000" algn="tl">
                    <a:srgbClr val="000000">
                      <a:alpha val="43137"/>
                    </a:srgbClr>
                  </a:outerShdw>
                </a:effectLst>
                <a:ea typeface="SimSun" pitchFamily="18" charset="0"/>
              </a:rPr>
              <a:t> 2019, we are completing ED on 12th of November. The commission will reach $200,000 for four weeks. Colleagues will help to get more active partners and to earn ongoing income, resulting in 30EC, 10MC, 5SMC, 2PC, 2SC and 1NSC more. </a:t>
            </a:r>
            <a:endParaRPr lang="en-US" altLang="zh-HK" sz="2000" b="1" dirty="0" smtClean="0">
              <a:solidFill>
                <a:srgbClr val="000000"/>
              </a:solidFill>
              <a:effectLst>
                <a:outerShdw blurRad="38100" dist="38100" dir="2700000" algn="tl">
                  <a:srgbClr val="000000">
                    <a:alpha val="43137"/>
                  </a:srgbClr>
                </a:outerShdw>
              </a:effectLst>
              <a:ea typeface="SimSun" pitchFamily="18" charset="0"/>
            </a:endParaRPr>
          </a:p>
          <a:p>
            <a:pPr marL="0" lvl="0" indent="0">
              <a:lnSpc>
                <a:spcPct val="100000"/>
              </a:lnSpc>
              <a:buNone/>
            </a:pPr>
            <a:endParaRPr lang="en-US" altLang="zh-TW" sz="2000" b="1" dirty="0">
              <a:effectLst>
                <a:outerShdw blurRad="38100" dist="38100" dir="2700000" algn="tl">
                  <a:srgbClr val="000000">
                    <a:alpha val="43137"/>
                  </a:srgbClr>
                </a:outerShdw>
              </a:effectLst>
            </a:endParaRPr>
          </a:p>
        </p:txBody>
      </p:sp>
      <p:sp>
        <p:nvSpPr>
          <p:cNvPr id="6" name="Rectangle 5"/>
          <p:cNvSpPr/>
          <p:nvPr/>
        </p:nvSpPr>
        <p:spPr>
          <a:xfrm>
            <a:off x="598039" y="-19050"/>
            <a:ext cx="11107682"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8000" b="1" i="0" u="none" strike="noStrike" kern="1200" cap="none" spc="0" normalizeH="0" baseline="0" noProof="0" dirty="0">
                <a:ln>
                  <a:noFill/>
                </a:ln>
                <a:solidFill>
                  <a:srgbClr val="262626"/>
                </a:solidFill>
                <a:effectLst>
                  <a:outerShdw dist="38100" dir="2700000" algn="bl" rotWithShape="0">
                    <a:srgbClr val="FFBE00"/>
                  </a:outerShdw>
                </a:effectLst>
                <a:uLnTx/>
                <a:uFillTx/>
                <a:latin typeface="Calibri"/>
                <a:ea typeface="SimSun" pitchFamily="18" charset="0"/>
                <a:cs typeface="+mn-cs"/>
              </a:rPr>
              <a:t>Goal declaration </a:t>
            </a:r>
            <a:r>
              <a:rPr kumimoji="0" lang="en-US" altLang="zh-HK" sz="2800" b="0" i="0" u="none" strike="noStrike" kern="1200" cap="none" spc="0" normalizeH="0" baseline="0" noProof="0" dirty="0">
                <a:ln>
                  <a:noFill/>
                </a:ln>
                <a:solidFill>
                  <a:srgbClr val="000000"/>
                </a:solidFill>
                <a:effectLst/>
                <a:uLnTx/>
                <a:uFillTx/>
                <a:latin typeface="Calibri"/>
                <a:ea typeface="SimSun" pitchFamily="18" charset="0"/>
                <a:cs typeface="+mn-cs"/>
              </a:rPr>
              <a:t>50-100 words twice a day</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959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20000"/>
            <a:lum/>
            <a:extLst>
              <a:ext uri="{BEBA8EAE-BF5A-486C-A8C5-ECC9F3942E4B}">
                <a14:imgProps xmlns:a14="http://schemas.microsoft.com/office/drawing/2010/main">
                  <a14:imgLayer r:embed="rId4">
                    <a14:imgEffect>
                      <a14:sharpenSoften amount="-100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254213" y="1571756"/>
            <a:ext cx="9982200" cy="850251"/>
          </a:xfrm>
          <a:prstGeom prst="rect">
            <a:avLst/>
          </a:prstGeom>
          <a:ln>
            <a:noFill/>
          </a:ln>
          <a:effectLst>
            <a:glow rad="63500">
              <a:schemeClr val="accent6">
                <a:satMod val="175000"/>
                <a:alpha val="40000"/>
              </a:schemeClr>
            </a:glow>
          </a:effectLst>
          <a:scene3d>
            <a:camera prst="orthographicFront">
              <a:rot lat="0" lon="0" rev="0"/>
            </a:camera>
            <a:lightRig rig="balanced" dir="t">
              <a:rot lat="0" lon="0" rev="8700000"/>
            </a:lightRig>
          </a:scene3d>
          <a:sp3d>
            <a:bevelT w="190500" h="38100"/>
          </a:sp3d>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zh-HK" sz="4400" b="0" i="0" u="none" strike="noStrike" kern="1200" cap="all" spc="0" normalizeH="0" baseline="0" noProof="0" dirty="0">
                <a:ln>
                  <a:noFill/>
                </a:ln>
                <a:solidFill>
                  <a:srgbClr val="443988"/>
                </a:solidFill>
                <a:effectLst/>
                <a:uLnTx/>
                <a:uFillTx/>
                <a:latin typeface="Calibri Light"/>
                <a:ea typeface="SimSun" pitchFamily="18" charset="0"/>
                <a:cs typeface="+mj-cs"/>
              </a:rPr>
              <a:t>Master </a:t>
            </a:r>
            <a:r>
              <a:rPr kumimoji="0" lang="en-US" altLang="zh-HK" sz="4400" b="0" i="0" u="none" strike="noStrike" kern="1200" cap="all" spc="0" normalizeH="0" baseline="0" noProof="0" dirty="0" err="1">
                <a:ln>
                  <a:noFill/>
                </a:ln>
                <a:solidFill>
                  <a:srgbClr val="443988"/>
                </a:solidFill>
                <a:effectLst/>
                <a:uLnTx/>
                <a:uFillTx/>
                <a:latin typeface="Calibri Light"/>
                <a:ea typeface="SimSun" pitchFamily="18" charset="0"/>
                <a:cs typeface="+mj-cs"/>
              </a:rPr>
              <a:t>Unfranchise</a:t>
            </a:r>
            <a:r>
              <a:rPr kumimoji="0" lang="en-US" altLang="zh-HK" sz="4400" b="0" i="0" u="none" strike="noStrike" kern="1200" cap="all" spc="0" normalizeH="0" baseline="0" noProof="0" dirty="0">
                <a:ln>
                  <a:noFill/>
                </a:ln>
                <a:solidFill>
                  <a:srgbClr val="443988"/>
                </a:solidFill>
                <a:effectLst/>
                <a:uLnTx/>
                <a:uFillTx/>
                <a:latin typeface="Calibri Light"/>
                <a:ea typeface="SimSun" pitchFamily="18" charset="0"/>
                <a:cs typeface="+mj-cs"/>
              </a:rPr>
              <a:t> Owner </a:t>
            </a:r>
            <a:r>
              <a:rPr kumimoji="0" lang="zh-TW" altLang="en-US" sz="4400" b="0" i="0" u="none" strike="noStrike" kern="1200" cap="all" spc="0" normalizeH="0" baseline="0" noProof="0" dirty="0" smtClean="0">
                <a:ln>
                  <a:noFill/>
                </a:ln>
                <a:solidFill>
                  <a:srgbClr val="443988"/>
                </a:solidFill>
                <a:effectLst/>
                <a:uLnTx/>
                <a:uFillTx/>
                <a:latin typeface="Calibri Light"/>
                <a:ea typeface="SimSun" pitchFamily="18" charset="0"/>
                <a:cs typeface="+mj-cs"/>
              </a:rPr>
              <a:t> </a:t>
            </a:r>
            <a:r>
              <a:rPr kumimoji="0" lang="en-US" altLang="zh-TW" sz="4400" b="0" i="0" u="none" strike="noStrike" kern="1200" cap="all" spc="0" normalizeH="0" baseline="0" noProof="0" dirty="0" smtClean="0">
                <a:ln>
                  <a:noFill/>
                </a:ln>
                <a:solidFill>
                  <a:srgbClr val="443988"/>
                </a:solidFill>
                <a:effectLst/>
                <a:uLnTx/>
                <a:uFillTx/>
                <a:latin typeface="Calibri Light"/>
                <a:ea typeface="SimSun" pitchFamily="18" charset="0"/>
                <a:cs typeface="+mj-cs"/>
              </a:rPr>
              <a:t>PROGRAM</a:t>
            </a:r>
            <a:endParaRPr kumimoji="0" lang="zh-HK" altLang="en-US" sz="4400" b="0" i="0" u="none" strike="noStrike" kern="1200" cap="all" spc="0" normalizeH="0" baseline="0" noProof="0" dirty="0">
              <a:ln>
                <a:noFill/>
              </a:ln>
              <a:solidFill>
                <a:srgbClr val="443988"/>
              </a:solidFill>
              <a:effectLst/>
              <a:uLnTx/>
              <a:uFillTx/>
              <a:latin typeface="Calibri Light"/>
              <a:ea typeface="SimSun" pitchFamily="18" charset="0"/>
              <a:cs typeface="+mj-cs"/>
            </a:endParaRPr>
          </a:p>
        </p:txBody>
      </p:sp>
      <p:grpSp>
        <p:nvGrpSpPr>
          <p:cNvPr id="3" name="Group 2"/>
          <p:cNvGrpSpPr>
            <a:grpSpLocks noChangeAspect="1"/>
          </p:cNvGrpSpPr>
          <p:nvPr/>
        </p:nvGrpSpPr>
        <p:grpSpPr>
          <a:xfrm>
            <a:off x="4671710" y="2586254"/>
            <a:ext cx="2978917" cy="2029881"/>
            <a:chOff x="3352800" y="2478063"/>
            <a:chExt cx="2870200" cy="1955800"/>
          </a:xfrm>
          <a:effectLst>
            <a:outerShdw blurRad="139700" dist="38100" dir="5400000" sx="103000" sy="103000" algn="t" rotWithShape="0">
              <a:prstClr val="black">
                <a:alpha val="33000"/>
              </a:prstClr>
            </a:outerShdw>
          </a:effectLst>
        </p:grpSpPr>
        <p:pic>
          <p:nvPicPr>
            <p:cNvPr id="4" name="Picture 9" descr="UFOPIN_06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2478063"/>
              <a:ext cx="2870200" cy="1955800"/>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107763" dir="2700000" algn="ctr" rotWithShape="0">
                      <a:schemeClr val="tx1">
                        <a:alpha val="50000"/>
                      </a:schemeClr>
                    </a:outerShdw>
                  </a:effectLst>
                </a14:hiddenEffects>
              </a:ext>
            </a:extLst>
          </p:spPr>
        </p:pic>
        <p:pic>
          <p:nvPicPr>
            <p:cNvPr id="5" name="Picture 4"/>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3810000" y="3855720"/>
              <a:ext cx="182880" cy="182880"/>
            </a:xfrm>
            <a:prstGeom prst="flowChartConnector">
              <a:avLst/>
            </a:prstGeom>
            <a:ln>
              <a:noFill/>
            </a:ln>
            <a:effectLst/>
            <a:extLst>
              <a:ext uri="{53640926-AAD7-44d8-BBD7-CCE9431645EC}">
                <a14:shadowObscured xmlns="" xmlns:a14="http://schemas.microsoft.com/office/drawing/2010/main"/>
              </a:ext>
            </a:extLst>
          </p:spPr>
        </p:pic>
        <p:pic>
          <p:nvPicPr>
            <p:cNvPr id="6" name="Picture 5"/>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3581400" y="3703320"/>
              <a:ext cx="182880" cy="182880"/>
            </a:xfrm>
            <a:prstGeom prst="flowChartConnector">
              <a:avLst/>
            </a:prstGeom>
            <a:ln>
              <a:noFill/>
            </a:ln>
            <a:effectLst/>
            <a:extLst>
              <a:ext uri="{53640926-AAD7-44d8-BBD7-CCE9431645EC}">
                <a14:shadowObscured xmlns="" xmlns:a14="http://schemas.microsoft.com/office/drawing/2010/main"/>
              </a:ext>
            </a:extLst>
          </p:spPr>
        </p:pic>
        <p:pic>
          <p:nvPicPr>
            <p:cNvPr id="7" name="Picture 6"/>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3474720" y="3474720"/>
              <a:ext cx="182880" cy="182880"/>
            </a:xfrm>
            <a:prstGeom prst="flowChartConnector">
              <a:avLst/>
            </a:prstGeom>
            <a:ln>
              <a:noFill/>
            </a:ln>
            <a:effectLst/>
            <a:extLst>
              <a:ext uri="{53640926-AAD7-44d8-BBD7-CCE9431645EC}">
                <a14:shadowObscured xmlns="" xmlns:a14="http://schemas.microsoft.com/office/drawing/2010/main"/>
              </a:ext>
            </a:extLst>
          </p:spPr>
        </p:pic>
        <p:pic>
          <p:nvPicPr>
            <p:cNvPr id="8" name="Picture 7"/>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3441007" y="3246120"/>
              <a:ext cx="182880" cy="182880"/>
            </a:xfrm>
            <a:prstGeom prst="flowChartConnector">
              <a:avLst/>
            </a:prstGeom>
            <a:ln>
              <a:noFill/>
            </a:ln>
            <a:effectLst/>
            <a:extLst>
              <a:ext uri="{53640926-AAD7-44d8-BBD7-CCE9431645EC}">
                <a14:shadowObscured xmlns="" xmlns:a14="http://schemas.microsoft.com/office/drawing/2010/main"/>
              </a:ext>
            </a:extLst>
          </p:spPr>
        </p:pic>
        <p:pic>
          <p:nvPicPr>
            <p:cNvPr id="9" name="Picture 8"/>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3550920" y="3017520"/>
              <a:ext cx="182880" cy="182880"/>
            </a:xfrm>
            <a:prstGeom prst="flowChartConnector">
              <a:avLst/>
            </a:prstGeom>
            <a:ln>
              <a:noFill/>
            </a:ln>
            <a:effectLst/>
            <a:extLst>
              <a:ext uri="{53640926-AAD7-44d8-BBD7-CCE9431645EC}">
                <a14:shadowObscured xmlns="" xmlns:a14="http://schemas.microsoft.com/office/drawing/2010/main"/>
              </a:ext>
            </a:extLst>
          </p:spPr>
        </p:pic>
        <p:pic>
          <p:nvPicPr>
            <p:cNvPr id="10" name="Picture 9"/>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3962400" y="2712720"/>
              <a:ext cx="182880" cy="182880"/>
            </a:xfrm>
            <a:prstGeom prst="flowChartConnector">
              <a:avLst/>
            </a:prstGeom>
            <a:ln>
              <a:noFill/>
            </a:ln>
            <a:effectLst/>
            <a:extLst>
              <a:ext uri="{53640926-AAD7-44d8-BBD7-CCE9431645EC}">
                <a14:shadowObscured xmlns="" xmlns:a14="http://schemas.microsoft.com/office/drawing/2010/main"/>
              </a:ext>
            </a:extLst>
          </p:spPr>
        </p:pic>
        <p:pic>
          <p:nvPicPr>
            <p:cNvPr id="11" name="Picture 10"/>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4441190" y="2604183"/>
              <a:ext cx="182880" cy="182880"/>
            </a:xfrm>
            <a:prstGeom prst="flowChartConnector">
              <a:avLst/>
            </a:prstGeom>
            <a:ln>
              <a:noFill/>
            </a:ln>
            <a:effectLst/>
            <a:extLst>
              <a:ext uri="{53640926-AAD7-44d8-BBD7-CCE9431645EC}">
                <a14:shadowObscured xmlns="" xmlns:a14="http://schemas.microsoft.com/office/drawing/2010/main"/>
              </a:ext>
            </a:extLst>
          </p:spPr>
        </p:pic>
        <p:pic>
          <p:nvPicPr>
            <p:cNvPr id="12" name="Picture 11"/>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4998720" y="2590800"/>
              <a:ext cx="182880" cy="182880"/>
            </a:xfrm>
            <a:prstGeom prst="flowChartConnector">
              <a:avLst/>
            </a:prstGeom>
            <a:ln>
              <a:noFill/>
            </a:ln>
            <a:effectLst/>
            <a:extLst>
              <a:ext uri="{53640926-AAD7-44d8-BBD7-CCE9431645EC}">
                <a14:shadowObscured xmlns="" xmlns:a14="http://schemas.microsoft.com/office/drawing/2010/main"/>
              </a:ext>
            </a:extLst>
          </p:spPr>
        </p:pic>
        <p:pic>
          <p:nvPicPr>
            <p:cNvPr id="13" name="Picture 12"/>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5486400" y="2788920"/>
              <a:ext cx="182880" cy="182880"/>
            </a:xfrm>
            <a:prstGeom prst="flowChartConnector">
              <a:avLst/>
            </a:prstGeom>
            <a:ln>
              <a:noFill/>
            </a:ln>
            <a:effectLst/>
            <a:extLst>
              <a:ext uri="{53640926-AAD7-44d8-BBD7-CCE9431645EC}">
                <a14:shadowObscured xmlns="" xmlns:a14="http://schemas.microsoft.com/office/drawing/2010/main"/>
              </a:ext>
            </a:extLst>
          </p:spPr>
        </p:pic>
        <p:pic>
          <p:nvPicPr>
            <p:cNvPr id="14" name="Picture 13"/>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5715000" y="2971800"/>
              <a:ext cx="182880" cy="182880"/>
            </a:xfrm>
            <a:prstGeom prst="flowChartConnector">
              <a:avLst/>
            </a:prstGeom>
            <a:ln>
              <a:noFill/>
            </a:ln>
            <a:effectLst/>
            <a:extLst>
              <a:ext uri="{53640926-AAD7-44d8-BBD7-CCE9431645EC}">
                <a14:shadowObscured xmlns="" xmlns:a14="http://schemas.microsoft.com/office/drawing/2010/main"/>
              </a:ext>
            </a:extLst>
          </p:spPr>
        </p:pic>
        <p:pic>
          <p:nvPicPr>
            <p:cNvPr id="15" name="Picture 14"/>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5836920" y="3218180"/>
              <a:ext cx="182880" cy="182880"/>
            </a:xfrm>
            <a:prstGeom prst="flowChartConnector">
              <a:avLst/>
            </a:prstGeom>
            <a:ln>
              <a:noFill/>
            </a:ln>
            <a:effectLst/>
            <a:extLst>
              <a:ext uri="{53640926-AAD7-44d8-BBD7-CCE9431645EC}">
                <a14:shadowObscured xmlns="" xmlns:a14="http://schemas.microsoft.com/office/drawing/2010/main"/>
              </a:ext>
            </a:extLst>
          </p:spPr>
        </p:pic>
        <p:pic>
          <p:nvPicPr>
            <p:cNvPr id="16" name="Picture 15"/>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5836920" y="3505200"/>
              <a:ext cx="182880" cy="182880"/>
            </a:xfrm>
            <a:prstGeom prst="flowChartConnector">
              <a:avLst/>
            </a:prstGeom>
            <a:ln>
              <a:noFill/>
            </a:ln>
            <a:effectLst/>
            <a:extLst>
              <a:ext uri="{53640926-AAD7-44d8-BBD7-CCE9431645EC}">
                <a14:shadowObscured xmlns="" xmlns:a14="http://schemas.microsoft.com/office/drawing/2010/main"/>
              </a:ext>
            </a:extLst>
          </p:spPr>
        </p:pic>
        <p:pic>
          <p:nvPicPr>
            <p:cNvPr id="17" name="Picture 16"/>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5715000" y="3703320"/>
              <a:ext cx="182880" cy="182880"/>
            </a:xfrm>
            <a:prstGeom prst="flowChartConnector">
              <a:avLst/>
            </a:prstGeom>
            <a:ln>
              <a:noFill/>
            </a:ln>
            <a:effectLst/>
            <a:extLst>
              <a:ext uri="{53640926-AAD7-44d8-BBD7-CCE9431645EC}">
                <a14:shadowObscured xmlns="" xmlns:a14="http://schemas.microsoft.com/office/drawing/2010/main"/>
              </a:ext>
            </a:extLst>
          </p:spPr>
        </p:pic>
        <p:pic>
          <p:nvPicPr>
            <p:cNvPr id="18" name="Picture 17"/>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5532120" y="3855720"/>
              <a:ext cx="182880" cy="182880"/>
            </a:xfrm>
            <a:prstGeom prst="flowChartConnector">
              <a:avLst/>
            </a:prstGeom>
            <a:ln>
              <a:noFill/>
            </a:ln>
            <a:effectLst/>
            <a:extLst>
              <a:ext uri="{53640926-AAD7-44d8-BBD7-CCE9431645EC}">
                <a14:shadowObscured xmlns="" xmlns:a14="http://schemas.microsoft.com/office/drawing/2010/main"/>
              </a:ext>
            </a:extLst>
          </p:spPr>
        </p:pic>
        <p:pic>
          <p:nvPicPr>
            <p:cNvPr id="19" name="Picture 18"/>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5303520" y="3962400"/>
              <a:ext cx="182880" cy="182880"/>
            </a:xfrm>
            <a:prstGeom prst="flowChartConnector">
              <a:avLst/>
            </a:prstGeom>
            <a:ln>
              <a:noFill/>
            </a:ln>
            <a:effectLst/>
            <a:extLst>
              <a:ext uri="{53640926-AAD7-44d8-BBD7-CCE9431645EC}">
                <a14:shadowObscured xmlns="" xmlns:a14="http://schemas.microsoft.com/office/drawing/2010/main"/>
              </a:ext>
            </a:extLst>
          </p:spPr>
        </p:pic>
        <p:pic>
          <p:nvPicPr>
            <p:cNvPr id="20" name="Picture 19"/>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4038600" y="3962400"/>
              <a:ext cx="182880" cy="182880"/>
            </a:xfrm>
            <a:prstGeom prst="flowChartConnector">
              <a:avLst/>
            </a:prstGeom>
            <a:ln>
              <a:noFill/>
            </a:ln>
            <a:effectLst/>
            <a:extLst>
              <a:ext uri="{53640926-AAD7-44d8-BBD7-CCE9431645EC}">
                <a14:shadowObscured xmlns="" xmlns:a14="http://schemas.microsoft.com/office/drawing/2010/main"/>
              </a:ext>
            </a:extLst>
          </p:spPr>
        </p:pic>
        <p:pic>
          <p:nvPicPr>
            <p:cNvPr id="21" name="Picture 20"/>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4998720" y="4038600"/>
              <a:ext cx="182880" cy="182880"/>
            </a:xfrm>
            <a:prstGeom prst="flowChartConnector">
              <a:avLst/>
            </a:prstGeom>
            <a:ln>
              <a:noFill/>
            </a:ln>
            <a:effectLst/>
            <a:extLst>
              <a:ext uri="{53640926-AAD7-44d8-BBD7-CCE9431645EC}">
                <a14:shadowObscured xmlns="" xmlns:a14="http://schemas.microsoft.com/office/drawing/2010/main"/>
              </a:ext>
            </a:extLst>
          </p:spPr>
        </p:pic>
        <p:pic>
          <p:nvPicPr>
            <p:cNvPr id="22" name="Picture 21"/>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4312920" y="4038600"/>
              <a:ext cx="182880" cy="182880"/>
            </a:xfrm>
            <a:prstGeom prst="flowChartConnector">
              <a:avLst/>
            </a:prstGeom>
            <a:ln>
              <a:noFill/>
            </a:ln>
            <a:effectLst/>
            <a:extLst>
              <a:ext uri="{53640926-AAD7-44d8-BBD7-CCE9431645EC}">
                <a14:shadowObscured xmlns="" xmlns:a14="http://schemas.microsoft.com/office/drawing/2010/main"/>
              </a:ext>
            </a:extLst>
          </p:spPr>
        </p:pic>
        <p:pic>
          <p:nvPicPr>
            <p:cNvPr id="23" name="Picture 22"/>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3733800" y="2865120"/>
              <a:ext cx="182880" cy="182880"/>
            </a:xfrm>
            <a:prstGeom prst="flowChartConnector">
              <a:avLst/>
            </a:prstGeom>
            <a:ln>
              <a:noFill/>
            </a:ln>
            <a:effectLst/>
            <a:extLst>
              <a:ext uri="{53640926-AAD7-44d8-BBD7-CCE9431645EC}">
                <a14:shadowObscured xmlns="" xmlns:a14="http://schemas.microsoft.com/office/drawing/2010/main"/>
              </a:ext>
            </a:extLst>
          </p:spPr>
        </p:pic>
        <p:pic>
          <p:nvPicPr>
            <p:cNvPr id="24" name="Picture 23"/>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4191000" y="2636520"/>
              <a:ext cx="182880" cy="182880"/>
            </a:xfrm>
            <a:prstGeom prst="flowChartConnector">
              <a:avLst/>
            </a:prstGeom>
            <a:ln>
              <a:noFill/>
            </a:ln>
            <a:effectLst/>
            <a:extLst>
              <a:ext uri="{53640926-AAD7-44d8-BBD7-CCE9431645EC}">
                <a14:shadowObscured xmlns="" xmlns:a14="http://schemas.microsoft.com/office/drawing/2010/main"/>
              </a:ext>
            </a:extLst>
          </p:spPr>
        </p:pic>
        <p:pic>
          <p:nvPicPr>
            <p:cNvPr id="25" name="Picture 24"/>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4724400" y="2560320"/>
              <a:ext cx="182880" cy="182880"/>
            </a:xfrm>
            <a:prstGeom prst="flowChartConnector">
              <a:avLst/>
            </a:prstGeom>
            <a:ln>
              <a:noFill/>
            </a:ln>
            <a:effectLst/>
            <a:extLst>
              <a:ext uri="{53640926-AAD7-44d8-BBD7-CCE9431645EC}">
                <a14:shadowObscured xmlns="" xmlns:a14="http://schemas.microsoft.com/office/drawing/2010/main"/>
              </a:ext>
            </a:extLst>
          </p:spPr>
        </p:pic>
        <p:pic>
          <p:nvPicPr>
            <p:cNvPr id="26" name="Picture 25"/>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5257800" y="2667000"/>
              <a:ext cx="182880" cy="182880"/>
            </a:xfrm>
            <a:prstGeom prst="flowChartConnector">
              <a:avLst/>
            </a:prstGeom>
            <a:ln>
              <a:noFill/>
            </a:ln>
            <a:effectLst/>
            <a:extLst>
              <a:ext uri="{53640926-AAD7-44d8-BBD7-CCE9431645EC}">
                <a14:shadowObscured xmlns="" xmlns:a14="http://schemas.microsoft.com/office/drawing/2010/main"/>
              </a:ext>
            </a:extLst>
          </p:spPr>
        </p:pic>
      </p:grpSp>
      <p:sp>
        <p:nvSpPr>
          <p:cNvPr id="27" name="Rectangle 26"/>
          <p:cNvSpPr/>
          <p:nvPr/>
        </p:nvSpPr>
        <p:spPr>
          <a:xfrm>
            <a:off x="1567058" y="4881524"/>
            <a:ext cx="9356511" cy="1323439"/>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4000" b="0" i="0" u="none" strike="noStrike" kern="1200" cap="none" spc="0" normalizeH="0" baseline="0" noProof="0" dirty="0">
                <a:ln>
                  <a:noFill/>
                </a:ln>
                <a:solidFill>
                  <a:srgbClr val="595959"/>
                </a:solidFill>
                <a:effectLst/>
                <a:uLnTx/>
                <a:uFillTx/>
                <a:latin typeface="Calibri"/>
                <a:ea typeface="SimSun" pitchFamily="18" charset="0"/>
                <a:cs typeface="+mn-cs"/>
              </a:rPr>
              <a:t>A</a:t>
            </a:r>
            <a:r>
              <a:rPr kumimoji="0" lang="en-US" altLang="zh-HK" sz="4000" b="0" i="0" u="none" strike="noStrike" kern="1200" cap="none" spc="0" normalizeH="0" baseline="0" noProof="0" dirty="0">
                <a:ln>
                  <a:noFill/>
                </a:ln>
                <a:solidFill>
                  <a:srgbClr val="595959"/>
                </a:solidFill>
                <a:effectLst/>
                <a:uLnTx/>
                <a:uFillTx/>
                <a:latin typeface="Calibri"/>
                <a:ea typeface="SimSun" pitchFamily="18" charset="0"/>
                <a:cs typeface="+mn-cs"/>
              </a:rPr>
              <a:t>n successful </a:t>
            </a:r>
            <a:r>
              <a:rPr kumimoji="0" lang="en-US" altLang="zh-HK" sz="4000" b="0" i="0" u="none" strike="noStrike" kern="1200" cap="none" spc="0" normalizeH="0" baseline="0" noProof="0" dirty="0" err="1">
                <a:ln>
                  <a:noFill/>
                </a:ln>
                <a:solidFill>
                  <a:srgbClr val="595959"/>
                </a:solidFill>
                <a:effectLst/>
                <a:uLnTx/>
                <a:uFillTx/>
                <a:latin typeface="Calibri"/>
                <a:ea typeface="SimSun" pitchFamily="18" charset="0"/>
                <a:cs typeface="+mn-cs"/>
              </a:rPr>
              <a:t>Unfranchise</a:t>
            </a:r>
            <a:r>
              <a:rPr kumimoji="0" lang="en-US" altLang="zh-HK" sz="4000" b="0" i="0" u="none" strike="noStrike" kern="1200" cap="none" spc="0" normalizeH="0" baseline="0" noProof="0" dirty="0">
                <a:ln>
                  <a:noFill/>
                </a:ln>
                <a:solidFill>
                  <a:srgbClr val="595959"/>
                </a:solidFill>
                <a:effectLst/>
                <a:uLnTx/>
                <a:uFillTx/>
                <a:latin typeface="Calibri"/>
                <a:ea typeface="SimSun" pitchFamily="18" charset="0"/>
                <a:cs typeface="+mn-cs"/>
              </a:rPr>
              <a:t> </a:t>
            </a:r>
            <a:r>
              <a:rPr kumimoji="0" lang="en-US" altLang="zh-TW" sz="4000" b="0" i="0" u="none" strike="noStrike" kern="1200" cap="none" spc="0" normalizeH="0" baseline="0" noProof="0" dirty="0">
                <a:ln>
                  <a:noFill/>
                </a:ln>
                <a:solidFill>
                  <a:srgbClr val="595959"/>
                </a:solidFill>
                <a:effectLst/>
                <a:uLnTx/>
                <a:uFillTx/>
                <a:latin typeface="Calibri"/>
                <a:ea typeface="SimSun" pitchFamily="18" charset="0"/>
                <a:cs typeface="+mn-cs"/>
              </a:rPr>
              <a:t>B</a:t>
            </a:r>
            <a:r>
              <a:rPr kumimoji="0" lang="en-US" altLang="zh-HK" sz="4000" b="0" i="0" u="none" strike="noStrike" kern="1200" cap="none" spc="0" normalizeH="0" baseline="0" noProof="0" dirty="0">
                <a:ln>
                  <a:noFill/>
                </a:ln>
                <a:solidFill>
                  <a:srgbClr val="595959"/>
                </a:solidFill>
                <a:effectLst/>
                <a:uLnTx/>
                <a:uFillTx/>
                <a:latin typeface="Calibri"/>
                <a:ea typeface="SimSun" pitchFamily="18" charset="0"/>
                <a:cs typeface="+mn-cs"/>
              </a:rPr>
              <a:t>usiness system</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HK" sz="4000" b="0" i="0" u="none" strike="noStrike" kern="1200" cap="none" spc="0" normalizeH="0" baseline="0" noProof="0" dirty="0">
                <a:ln>
                  <a:noFill/>
                </a:ln>
                <a:solidFill>
                  <a:srgbClr val="595959"/>
                </a:solidFill>
                <a:effectLst/>
                <a:uLnTx/>
                <a:uFillTx/>
                <a:latin typeface="Calibri"/>
                <a:ea typeface="SimSun" pitchFamily="18" charset="0"/>
                <a:cs typeface="+mn-cs"/>
              </a:rPr>
              <a:t>only for MHK </a:t>
            </a:r>
            <a:r>
              <a:rPr kumimoji="0" lang="en-US" altLang="zh-HK" sz="4000" b="0" i="0" u="none" strike="noStrike" kern="1200" cap="none" spc="0" normalizeH="0" baseline="0" noProof="0" dirty="0" err="1">
                <a:ln>
                  <a:noFill/>
                </a:ln>
                <a:solidFill>
                  <a:srgbClr val="595959"/>
                </a:solidFill>
                <a:effectLst/>
                <a:uLnTx/>
                <a:uFillTx/>
                <a:latin typeface="Calibri"/>
                <a:ea typeface="SimSun" pitchFamily="18" charset="0"/>
                <a:cs typeface="+mn-cs"/>
              </a:rPr>
              <a:t>Unfranchise</a:t>
            </a:r>
            <a:r>
              <a:rPr kumimoji="0" lang="en-US" altLang="zh-HK" sz="4000" b="0" i="0" u="none" strike="noStrike" kern="1200" cap="none" spc="0" normalizeH="0" baseline="0" noProof="0" dirty="0">
                <a:ln>
                  <a:noFill/>
                </a:ln>
                <a:solidFill>
                  <a:srgbClr val="595959"/>
                </a:solidFill>
                <a:effectLst/>
                <a:uLnTx/>
                <a:uFillTx/>
                <a:latin typeface="Calibri"/>
                <a:ea typeface="SimSun" pitchFamily="18" charset="0"/>
                <a:cs typeface="+mn-cs"/>
              </a:rPr>
              <a:t> Business Owner </a:t>
            </a:r>
            <a:endParaRPr kumimoji="0" lang="zh-HK" altLang="en-US" sz="4000" b="0" i="0" u="none" strike="noStrike" kern="1200" cap="none" spc="0" normalizeH="0" baseline="0" noProof="0" dirty="0">
              <a:ln>
                <a:noFill/>
              </a:ln>
              <a:solidFill>
                <a:srgbClr val="595959"/>
              </a:solidFill>
              <a:effectLst/>
              <a:uLnTx/>
              <a:uFillTx/>
              <a:latin typeface="Calibri"/>
              <a:ea typeface="SimSun" pitchFamily="18" charset="0"/>
              <a:cs typeface="+mn-cs"/>
            </a:endParaRPr>
          </a:p>
        </p:txBody>
      </p:sp>
      <p:sp>
        <p:nvSpPr>
          <p:cNvPr id="28" name="矩形 27"/>
          <p:cNvSpPr/>
          <p:nvPr/>
        </p:nvSpPr>
        <p:spPr>
          <a:xfrm>
            <a:off x="698738" y="2631698"/>
            <a:ext cx="10924859" cy="1754326"/>
          </a:xfrm>
          <a:prstGeom prst="rect">
            <a:avLst/>
          </a:prstGeom>
          <a:solidFill>
            <a:srgbClr val="000000">
              <a:alpha val="69804"/>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5400" b="0" i="0" u="none" strike="noStrike" kern="1200" cap="none" spc="0" normalizeH="0" baseline="0" noProof="0" dirty="0">
                <a:ln w="0"/>
                <a:gradFill>
                  <a:gsLst>
                    <a:gs pos="0">
                      <a:srgbClr val="FFBE00">
                        <a:lumMod val="50000"/>
                      </a:srgbClr>
                    </a:gs>
                    <a:gs pos="50000">
                      <a:srgbClr val="FFBE00"/>
                    </a:gs>
                    <a:gs pos="100000">
                      <a:srgbClr val="FFBE00">
                        <a:lumMod val="60000"/>
                        <a:lumOff val="40000"/>
                      </a:srgbClr>
                    </a:gs>
                  </a:gsLst>
                  <a:lin ang="5400000"/>
                </a:gradFill>
                <a:effectLst/>
                <a:uLnTx/>
                <a:uFillTx/>
                <a:latin typeface="Calibri"/>
                <a:ea typeface="新細明體" panose="02020500000000000000" pitchFamily="18" charset="-120"/>
                <a:cs typeface="+mn-cs"/>
              </a:rPr>
              <a:t>You want to get what you never got</a:t>
            </a:r>
            <a:r>
              <a:rPr kumimoji="0" lang="zh" altLang="en-US" sz="5400" b="0" i="0" u="none" strike="noStrike" kern="1200" cap="none" spc="0" normalizeH="0" baseline="0" noProof="0" dirty="0">
                <a:ln w="0"/>
                <a:gradFill>
                  <a:gsLst>
                    <a:gs pos="0">
                      <a:srgbClr val="FFBE00">
                        <a:lumMod val="50000"/>
                      </a:srgbClr>
                    </a:gs>
                    <a:gs pos="50000">
                      <a:srgbClr val="FFBE00"/>
                    </a:gs>
                    <a:gs pos="100000">
                      <a:srgbClr val="FFBE00">
                        <a:lumMod val="60000"/>
                        <a:lumOff val="40000"/>
                      </a:srgbClr>
                    </a:gs>
                  </a:gsLst>
                  <a:lin ang="5400000"/>
                </a:gradFill>
                <a:effectLst/>
                <a:uLnTx/>
                <a:uFillTx/>
                <a:latin typeface="Calibri"/>
                <a:cs typeface="+mn-cs"/>
              </a:rPr>
              <a:t/>
            </a:r>
            <a:br>
              <a:rPr kumimoji="0" lang="zh" altLang="en-US" sz="5400" b="0" i="0" u="none" strike="noStrike" kern="1200" cap="none" spc="0" normalizeH="0" baseline="0" noProof="0" dirty="0">
                <a:ln w="0"/>
                <a:gradFill>
                  <a:gsLst>
                    <a:gs pos="0">
                      <a:srgbClr val="FFBE00">
                        <a:lumMod val="50000"/>
                      </a:srgbClr>
                    </a:gs>
                    <a:gs pos="50000">
                      <a:srgbClr val="FFBE00"/>
                    </a:gs>
                    <a:gs pos="100000">
                      <a:srgbClr val="FFBE00">
                        <a:lumMod val="60000"/>
                        <a:lumOff val="40000"/>
                      </a:srgbClr>
                    </a:gs>
                  </a:gsLst>
                  <a:lin ang="5400000"/>
                </a:gradFill>
                <a:effectLst/>
                <a:uLnTx/>
                <a:uFillTx/>
                <a:latin typeface="Calibri"/>
                <a:cs typeface="+mn-cs"/>
              </a:rPr>
            </a:br>
            <a:r>
              <a:rPr kumimoji="0" lang="en-US" altLang="zh-HK" sz="5400" b="0" i="0" u="none" strike="noStrike" kern="1200" cap="none" spc="0" normalizeH="0" baseline="0" noProof="0" dirty="0">
                <a:ln w="0"/>
                <a:gradFill>
                  <a:gsLst>
                    <a:gs pos="0">
                      <a:srgbClr val="FFBE00">
                        <a:lumMod val="50000"/>
                      </a:srgbClr>
                    </a:gs>
                    <a:gs pos="50000">
                      <a:srgbClr val="FFBE00"/>
                    </a:gs>
                    <a:gs pos="100000">
                      <a:srgbClr val="FFBE00">
                        <a:lumMod val="60000"/>
                        <a:lumOff val="40000"/>
                      </a:srgbClr>
                    </a:gs>
                  </a:gsLst>
                  <a:lin ang="5400000"/>
                </a:gradFill>
                <a:effectLst/>
                <a:uLnTx/>
                <a:uFillTx/>
                <a:latin typeface="Calibri"/>
                <a:ea typeface="新細明體" panose="02020500000000000000" pitchFamily="18" charset="-120"/>
                <a:cs typeface="+mn-cs"/>
              </a:rPr>
              <a:t>You have to pay what you never paid</a:t>
            </a:r>
            <a:endParaRPr kumimoji="0" lang="zh-HK" altLang="en-US" sz="5400" b="0" i="0" u="none" strike="noStrike" kern="1200" cap="none" spc="0" normalizeH="0" baseline="0" noProof="0" dirty="0">
              <a:ln w="0"/>
              <a:gradFill>
                <a:gsLst>
                  <a:gs pos="0">
                    <a:srgbClr val="FFBE00">
                      <a:lumMod val="50000"/>
                    </a:srgbClr>
                  </a:gs>
                  <a:gs pos="50000">
                    <a:srgbClr val="FFBE00"/>
                  </a:gs>
                  <a:gs pos="100000">
                    <a:srgbClr val="FFBE00">
                      <a:lumMod val="60000"/>
                      <a:lumOff val="40000"/>
                    </a:srgbClr>
                  </a:gs>
                </a:gsLst>
                <a:lin ang="5400000"/>
              </a:gradFill>
              <a:effectLst/>
              <a:uLnTx/>
              <a:uFillTx/>
              <a:latin typeface="Calibri"/>
              <a:ea typeface="新細明體" panose="02020500000000000000" pitchFamily="18" charset="-120"/>
              <a:cs typeface="+mn-cs"/>
            </a:endParaRPr>
          </a:p>
        </p:txBody>
      </p:sp>
      <p:sp>
        <p:nvSpPr>
          <p:cNvPr id="30" name="雲朵形 29"/>
          <p:cNvSpPr/>
          <p:nvPr/>
        </p:nvSpPr>
        <p:spPr>
          <a:xfrm>
            <a:off x="6379974" y="589866"/>
            <a:ext cx="4175760" cy="843280"/>
          </a:xfrm>
          <a:prstGeom prst="cloud">
            <a:avLst/>
          </a:prstGeom>
          <a:gradFill>
            <a:gsLst>
              <a:gs pos="100000">
                <a:srgbClr val="E94343">
                  <a:alpha val="50000"/>
                </a:srgbClr>
              </a:gs>
              <a:gs pos="0">
                <a:srgbClr val="F8915E">
                  <a:alpha val="77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9" name="標題 1"/>
          <p:cNvSpPr txBox="1">
            <a:spLocks/>
          </p:cNvSpPr>
          <p:nvPr/>
        </p:nvSpPr>
        <p:spPr>
          <a:xfrm>
            <a:off x="-94601" y="189173"/>
            <a:ext cx="11272520" cy="1325563"/>
          </a:xfrm>
          <a:prstGeom prst="rect">
            <a:avLst/>
          </a:prstGeom>
        </p:spPr>
        <p:txBody>
          <a:bodyPr>
            <a:normAutofit fontScale="90000" lnSpcReduction="10000"/>
            <a:scene3d>
              <a:camera prst="orthographicFront"/>
              <a:lightRig rig="threePt" dir="t"/>
            </a:scene3d>
            <a:sp3d extrusionH="57150">
              <a:bevelT w="38100" h="38100" prst="convex"/>
            </a:sp3d>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altLang="zh-TW" sz="10700" b="1" i="0" u="none" strike="noStrike" kern="1200" cap="none" spc="0" normalizeH="0" baseline="0" noProof="0" dirty="0" smtClean="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Light"/>
                <a:ea typeface="新細明體" panose="02020500000000000000" pitchFamily="18" charset="-120"/>
                <a:cs typeface="+mj-cs"/>
              </a:rPr>
              <a:t>Action Plan  </a:t>
            </a:r>
            <a:r>
              <a:rPr kumimoji="0" lang="en-US" altLang="zh-HK" sz="3600" b="0" i="0" u="none" strike="noStrike" kern="1200" cap="none" spc="0" normalizeH="0" baseline="0" noProof="0" dirty="0" smtClean="0">
                <a:ln>
                  <a:noFill/>
                </a:ln>
                <a:solidFill>
                  <a:srgbClr val="000000"/>
                </a:solidFill>
                <a:effectLst/>
                <a:uLnTx/>
                <a:uFillTx/>
                <a:latin typeface="Calibri Light"/>
                <a:ea typeface="SimSun" pitchFamily="18" charset="0"/>
                <a:cs typeface="+mj-cs"/>
              </a:rPr>
              <a:t>Small </a:t>
            </a:r>
            <a:r>
              <a:rPr kumimoji="0" lang="en-US" altLang="zh-HK" sz="3600" b="0" i="0" u="none" strike="noStrike" kern="1200" cap="none" spc="0" normalizeH="0" baseline="0" noProof="0" dirty="0">
                <a:ln>
                  <a:noFill/>
                </a:ln>
                <a:solidFill>
                  <a:srgbClr val="000000"/>
                </a:solidFill>
                <a:effectLst/>
                <a:uLnTx/>
                <a:uFillTx/>
                <a:latin typeface="Calibri Light"/>
                <a:ea typeface="SimSun" pitchFamily="18" charset="0"/>
                <a:cs typeface="+mj-cs"/>
              </a:rPr>
              <a:t>goals achieve big dream</a:t>
            </a:r>
            <a:endParaRPr kumimoji="0" lang="zh-HK" altLang="en-US" sz="3600" b="0" i="0" u="none" strike="noStrike" kern="1200" cap="none" spc="0" normalizeH="0" baseline="0" noProof="0" dirty="0">
              <a:ln>
                <a:noFill/>
              </a:ln>
              <a:solidFill>
                <a:srgbClr val="000000"/>
              </a:solidFill>
              <a:effectLst/>
              <a:uLnTx/>
              <a:uFillTx/>
              <a:latin typeface="Calibri Light"/>
              <a:ea typeface="SimSun" pitchFamily="18" charset="0"/>
              <a:cs typeface="+mj-cs"/>
            </a:endParaRPr>
          </a:p>
        </p:txBody>
      </p:sp>
    </p:spTree>
    <p:extLst>
      <p:ext uri="{BB962C8B-B14F-4D97-AF65-F5344CB8AC3E}">
        <p14:creationId xmlns:p14="http://schemas.microsoft.com/office/powerpoint/2010/main" val="137597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extLst>
              <a:ext uri="{BEBA8EAE-BF5A-486C-A8C5-ECC9F3942E4B}">
                <a14:imgProps xmlns:a14="http://schemas.microsoft.com/office/drawing/2010/main">
                  <a14:imgLayer r:embed="rId3">
                    <a14:imgEffect>
                      <a14:sharpenSoften amount="-100000"/>
                    </a14:imgEffect>
                    <a14:imgEffect>
                      <a14:brightnessContrast bright="-80000"/>
                    </a14:imgEffect>
                  </a14:imgLayer>
                </a14:imgProps>
              </a:ext>
            </a:extLst>
          </a:blip>
          <a:srcRect/>
          <a:stretch>
            <a:fillRect t="-13000" b="-13000"/>
          </a:stretch>
        </a:blipFill>
        <a:effectLst/>
      </p:bgPr>
    </p:bg>
    <p:spTree>
      <p:nvGrpSpPr>
        <p:cNvPr id="1" name=""/>
        <p:cNvGrpSpPr/>
        <p:nvPr/>
      </p:nvGrpSpPr>
      <p:grpSpPr>
        <a:xfrm>
          <a:off x="0" y="0"/>
          <a:ext cx="0" cy="0"/>
          <a:chOff x="0" y="0"/>
          <a:chExt cx="0" cy="0"/>
        </a:xfrm>
      </p:grpSpPr>
      <p:sp>
        <p:nvSpPr>
          <p:cNvPr id="3" name="Rectangle 2"/>
          <p:cNvSpPr/>
          <p:nvPr/>
        </p:nvSpPr>
        <p:spPr>
          <a:xfrm>
            <a:off x="1813834" y="2532209"/>
            <a:ext cx="4114800" cy="1113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0" i="0" u="none" strike="noStrike" kern="0" cap="none" spc="0" normalizeH="0" baseline="0" noProof="0" dirty="0" smtClean="0">
                <a:ln>
                  <a:solidFill>
                    <a:prstClr val="white"/>
                  </a:solidFill>
                </a:ln>
                <a:solidFill>
                  <a:prstClr val="white"/>
                </a:solidFill>
                <a:effectLst/>
                <a:uLnTx/>
                <a:uFillTx/>
                <a:latin typeface="Calibri"/>
                <a:ea typeface="PMingLiU" panose="02020500000000000000" pitchFamily="18" charset="-120"/>
                <a:cs typeface="Arial" pitchFamily="34" charset="0"/>
              </a:rPr>
              <a:t>Use and sell products</a:t>
            </a:r>
            <a:endParaRPr kumimoji="0" lang="en-US" sz="3200" b="0" i="0" u="none" strike="noStrike" kern="0" cap="none" spc="0" normalizeH="0" baseline="0" noProof="0" dirty="0">
              <a:ln>
                <a:solidFill>
                  <a:prstClr val="white"/>
                </a:solidFill>
              </a:ln>
              <a:solidFill>
                <a:prstClr val="white"/>
              </a:solidFill>
              <a:effectLst/>
              <a:uLnTx/>
              <a:uFillTx/>
              <a:latin typeface="Calibri"/>
              <a:ea typeface="PMingLiU" panose="02020500000000000000" pitchFamily="18" charset="-120"/>
              <a:cs typeface="Arial" pitchFamily="34" charset="0"/>
            </a:endParaRPr>
          </a:p>
        </p:txBody>
      </p:sp>
      <p:sp>
        <p:nvSpPr>
          <p:cNvPr id="4" name="Rectangle 3"/>
          <p:cNvSpPr/>
          <p:nvPr/>
        </p:nvSpPr>
        <p:spPr>
          <a:xfrm>
            <a:off x="6234534" y="2532209"/>
            <a:ext cx="4114800" cy="11136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0" i="0" u="none" strike="noStrike" kern="0" cap="none" spc="0" normalizeH="0" baseline="0" noProof="0" dirty="0" smtClean="0">
                <a:ln>
                  <a:solidFill>
                    <a:prstClr val="white"/>
                  </a:solidFill>
                </a:ln>
                <a:solidFill>
                  <a:prstClr val="white"/>
                </a:solidFill>
                <a:effectLst/>
                <a:uLnTx/>
                <a:uFillTx/>
                <a:latin typeface="Calibri"/>
                <a:ea typeface="PMingLiU" panose="02020500000000000000" pitchFamily="18" charset="-120"/>
                <a:cs typeface="Arial" pitchFamily="34" charset="0"/>
              </a:rPr>
              <a:t>Share the </a:t>
            </a:r>
            <a:r>
              <a:rPr kumimoji="0" lang="en-US" altLang="zh-TW" sz="3200" b="0" i="0" u="none" strike="noStrike" kern="0" cap="none" spc="0" normalizeH="0" baseline="0" noProof="0" dirty="0">
                <a:ln>
                  <a:solidFill>
                    <a:prstClr val="white"/>
                  </a:solidFill>
                </a:ln>
                <a:solidFill>
                  <a:prstClr val="white"/>
                </a:solidFill>
                <a:effectLst/>
                <a:uLnTx/>
                <a:uFillTx/>
                <a:latin typeface="Calibri"/>
                <a:ea typeface="PMingLiU" panose="02020500000000000000" pitchFamily="18" charset="-120"/>
                <a:cs typeface="Arial" pitchFamily="34" charset="0"/>
              </a:rPr>
              <a:t>business</a:t>
            </a:r>
          </a:p>
        </p:txBody>
      </p:sp>
      <p:sp>
        <p:nvSpPr>
          <p:cNvPr id="5" name="Rectangle 4"/>
          <p:cNvSpPr/>
          <p:nvPr/>
        </p:nvSpPr>
        <p:spPr>
          <a:xfrm>
            <a:off x="1813834" y="3868634"/>
            <a:ext cx="4114800" cy="11136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0" i="0" u="none" strike="noStrike" kern="0" cap="none" spc="0" normalizeH="0" baseline="0" noProof="0" dirty="0" smtClean="0">
                <a:ln>
                  <a:solidFill>
                    <a:prstClr val="white"/>
                  </a:solidFill>
                </a:ln>
                <a:solidFill>
                  <a:prstClr val="white"/>
                </a:solidFill>
                <a:effectLst/>
                <a:uLnTx/>
                <a:uFillTx/>
                <a:latin typeface="Calibri"/>
                <a:ea typeface="PMingLiU" panose="02020500000000000000" pitchFamily="18" charset="-120"/>
                <a:cs typeface="Arial" pitchFamily="34" charset="0"/>
              </a:rPr>
              <a:t>Share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0" i="0" u="none" strike="noStrike" kern="0" cap="none" spc="0" normalizeH="0" baseline="0" noProof="0" dirty="0" smtClean="0">
                <a:ln>
                  <a:solidFill>
                    <a:prstClr val="white"/>
                  </a:solidFill>
                </a:ln>
                <a:solidFill>
                  <a:prstClr val="white"/>
                </a:solidFill>
                <a:effectLst/>
                <a:uLnTx/>
                <a:uFillTx/>
                <a:latin typeface="Calibri"/>
                <a:ea typeface="PMingLiU" panose="02020500000000000000" pitchFamily="18" charset="-120"/>
                <a:cs typeface="Arial" pitchFamily="34" charset="0"/>
              </a:rPr>
              <a:t> </a:t>
            </a:r>
            <a:r>
              <a:rPr kumimoji="0" lang="en-US" altLang="zh-TW" sz="3200" b="0" i="0" u="none" strike="noStrike" kern="0" cap="none" spc="0" normalizeH="0" baseline="0" noProof="0" dirty="0">
                <a:ln>
                  <a:solidFill>
                    <a:prstClr val="white"/>
                  </a:solidFill>
                </a:ln>
                <a:solidFill>
                  <a:prstClr val="white"/>
                </a:solidFill>
                <a:effectLst/>
                <a:uLnTx/>
                <a:uFillTx/>
                <a:latin typeface="Calibri"/>
                <a:ea typeface="PMingLiU" panose="02020500000000000000" pitchFamily="18" charset="-120"/>
                <a:cs typeface="Arial" pitchFamily="34" charset="0"/>
              </a:rPr>
              <a:t>Shopping Annuity</a:t>
            </a:r>
          </a:p>
        </p:txBody>
      </p:sp>
      <p:sp>
        <p:nvSpPr>
          <p:cNvPr id="6" name="Rectangle 5"/>
          <p:cNvSpPr/>
          <p:nvPr/>
        </p:nvSpPr>
        <p:spPr>
          <a:xfrm>
            <a:off x="6234534" y="3868634"/>
            <a:ext cx="4114800" cy="1113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0" i="0" u="none" strike="noStrike" kern="0" cap="none" spc="0" normalizeH="0" baseline="0" noProof="0" dirty="0" smtClean="0">
                <a:ln>
                  <a:solidFill>
                    <a:prstClr val="white"/>
                  </a:solidFill>
                </a:ln>
                <a:solidFill>
                  <a:prstClr val="white"/>
                </a:solidFill>
                <a:effectLst/>
                <a:uLnTx/>
                <a:uFillTx/>
                <a:latin typeface="Calibri"/>
                <a:ea typeface="PMingLiU" panose="02020500000000000000" pitchFamily="18" charset="-120"/>
                <a:cs typeface="Arial" pitchFamily="34" charset="0"/>
              </a:rPr>
              <a:t>Sell Tickets (Trainings)</a:t>
            </a:r>
            <a:endParaRPr kumimoji="0" lang="en-US" sz="3200" b="0" i="0" u="none" strike="noStrike" kern="0" cap="none" spc="0" normalizeH="0" baseline="0" noProof="0" dirty="0">
              <a:ln>
                <a:solidFill>
                  <a:prstClr val="white"/>
                </a:solidFill>
              </a:ln>
              <a:solidFill>
                <a:prstClr val="white"/>
              </a:solidFill>
              <a:effectLst/>
              <a:uLnTx/>
              <a:uFillTx/>
              <a:latin typeface="Calibri"/>
              <a:ea typeface="PMingLiU" panose="02020500000000000000" pitchFamily="18" charset="-120"/>
              <a:cs typeface="Arial" pitchFamily="34" charset="0"/>
            </a:endParaRPr>
          </a:p>
        </p:txBody>
      </p:sp>
      <p:sp>
        <p:nvSpPr>
          <p:cNvPr id="9" name="雲朵形 8"/>
          <p:cNvSpPr/>
          <p:nvPr/>
        </p:nvSpPr>
        <p:spPr>
          <a:xfrm>
            <a:off x="7074699" y="1035102"/>
            <a:ext cx="4175760" cy="843280"/>
          </a:xfrm>
          <a:prstGeom prst="cloud">
            <a:avLst/>
          </a:prstGeom>
          <a:gradFill>
            <a:gsLst>
              <a:gs pos="100000">
                <a:srgbClr val="E94343">
                  <a:alpha val="50000"/>
                </a:srgbClr>
              </a:gs>
              <a:gs pos="0">
                <a:srgbClr val="F8915E">
                  <a:alpha val="77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0" name="標題 1"/>
          <p:cNvSpPr txBox="1">
            <a:spLocks/>
          </p:cNvSpPr>
          <p:nvPr/>
        </p:nvSpPr>
        <p:spPr>
          <a:xfrm>
            <a:off x="598274" y="673640"/>
            <a:ext cx="11272520" cy="1325563"/>
          </a:xfrm>
          <a:prstGeom prst="rect">
            <a:avLst/>
          </a:prstGeom>
        </p:spPr>
        <p:txBody>
          <a:bodyPr>
            <a:normAutofit fontScale="82500" lnSpcReduction="10000"/>
            <a:scene3d>
              <a:camera prst="orthographicFront"/>
              <a:lightRig rig="threePt" dir="t"/>
            </a:scene3d>
            <a:sp3d extrusionH="57150">
              <a:bevelT w="38100" h="38100" prst="convex"/>
            </a:sp3d>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altLang="zh-TW" sz="10700" b="1" i="0" u="none" strike="noStrike" kern="1200" cap="none" spc="0" normalizeH="0" baseline="0" noProof="0" dirty="0" smtClean="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a:ea typeface="新細明體" panose="02020500000000000000" pitchFamily="18" charset="-120"/>
                <a:cs typeface="+mj-cs"/>
              </a:rPr>
              <a:t>Action Plan  </a:t>
            </a:r>
            <a:r>
              <a:rPr kumimoji="0" lang="en-US" altLang="zh-HK" sz="3600" b="0" i="0" u="none" strike="noStrike" kern="1200" cap="none" spc="0" normalizeH="0" baseline="0" noProof="0" dirty="0" smtClean="0">
                <a:ln>
                  <a:noFill/>
                </a:ln>
                <a:solidFill>
                  <a:prstClr val="white"/>
                </a:solidFill>
                <a:effectLst/>
                <a:uLnTx/>
                <a:uFillTx/>
                <a:latin typeface="Calibri"/>
                <a:ea typeface="SimSun" pitchFamily="18" charset="0"/>
                <a:cs typeface="+mj-cs"/>
              </a:rPr>
              <a:t>Small </a:t>
            </a:r>
            <a:r>
              <a:rPr kumimoji="0" lang="en-US" altLang="zh-HK" sz="3600" b="0" i="0" u="none" strike="noStrike" kern="1200" cap="none" spc="0" normalizeH="0" baseline="0" noProof="0" dirty="0">
                <a:ln>
                  <a:noFill/>
                </a:ln>
                <a:solidFill>
                  <a:prstClr val="white"/>
                </a:solidFill>
                <a:effectLst/>
                <a:uLnTx/>
                <a:uFillTx/>
                <a:latin typeface="Calibri"/>
                <a:ea typeface="SimSun" pitchFamily="18" charset="0"/>
                <a:cs typeface="+mj-cs"/>
              </a:rPr>
              <a:t>goals achieve big dream</a:t>
            </a:r>
            <a:endParaRPr kumimoji="0" lang="zh-HK" altLang="en-US" sz="3600" b="0" i="0" u="none" strike="noStrike" kern="1200" cap="none" spc="0" normalizeH="0" baseline="0" noProof="0" dirty="0">
              <a:ln>
                <a:noFill/>
              </a:ln>
              <a:solidFill>
                <a:prstClr val="white"/>
              </a:solidFill>
              <a:effectLst/>
              <a:uLnTx/>
              <a:uFillTx/>
              <a:latin typeface="Calibri"/>
              <a:ea typeface="SimSun" pitchFamily="18" charset="0"/>
              <a:cs typeface="+mj-cs"/>
            </a:endParaRPr>
          </a:p>
        </p:txBody>
      </p:sp>
    </p:spTree>
    <p:extLst>
      <p:ext uri="{BB962C8B-B14F-4D97-AF65-F5344CB8AC3E}">
        <p14:creationId xmlns:p14="http://schemas.microsoft.com/office/powerpoint/2010/main" val="298311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614863" y="2114490"/>
            <a:ext cx="6183685" cy="608600"/>
          </a:xfrm>
        </p:spPr>
        <p:txBody>
          <a:bodyPr>
            <a:noAutofit/>
          </a:bodyPr>
          <a:lstStyle/>
          <a:p>
            <a:pPr marL="0" indent="0" algn="ctr">
              <a:buNone/>
            </a:pPr>
            <a:r>
              <a:rPr lang="zh-HK" sz="4400" b="1" i="1" dirty="0" smtClean="0">
                <a:solidFill>
                  <a:srgbClr val="FFFFFF"/>
                </a:solidFill>
                <a:effectLst>
                  <a:outerShdw blurRad="38100" dist="38100" dir="2700000" algn="tl">
                    <a:srgbClr val="000000">
                      <a:alpha val="43137"/>
                    </a:srgbClr>
                  </a:outerShdw>
                </a:effectLst>
                <a:ea typeface="SimSun" pitchFamily="18" charset="0"/>
              </a:rPr>
              <a:t>GMTSS leverage meeting</a:t>
            </a:r>
          </a:p>
          <a:p>
            <a:pPr algn="ctr"/>
            <a:endParaRPr lang="zh-HK" altLang="en-US" sz="4400" b="1" i="1" dirty="0">
              <a:solidFill>
                <a:schemeClr val="bg1"/>
              </a:solidFill>
              <a:effectLst>
                <a:outerShdw blurRad="38100" dist="38100" dir="2700000" algn="tl">
                  <a:srgbClr val="000000">
                    <a:alpha val="43137"/>
                  </a:srgbClr>
                </a:outerShdw>
              </a:effectLst>
            </a:endParaRPr>
          </a:p>
        </p:txBody>
      </p:sp>
      <p:graphicFrame>
        <p:nvGraphicFramePr>
          <p:cNvPr id="4" name="表格 3"/>
          <p:cNvGraphicFramePr>
            <a:graphicFrameLocks noGrp="1"/>
          </p:cNvGraphicFramePr>
          <p:nvPr>
            <p:extLst/>
          </p:nvPr>
        </p:nvGraphicFramePr>
        <p:xfrm>
          <a:off x="463484" y="2723090"/>
          <a:ext cx="11265031" cy="3886257"/>
        </p:xfrm>
        <a:graphic>
          <a:graphicData uri="http://schemas.openxmlformats.org/drawingml/2006/table">
            <a:tbl>
              <a:tblPr firstRow="1" bandRow="1">
                <a:tableStyleId>{5C22544A-7EE6-4342-B048-85BDC9FD1C3A}</a:tableStyleId>
              </a:tblPr>
              <a:tblGrid>
                <a:gridCol w="2880010">
                  <a:extLst>
                    <a:ext uri="{9D8B030D-6E8A-4147-A177-3AD203B41FA5}">
                      <a16:colId xmlns:a16="http://schemas.microsoft.com/office/drawing/2014/main" val="1457500393"/>
                    </a:ext>
                  </a:extLst>
                </a:gridCol>
                <a:gridCol w="2795007">
                  <a:extLst>
                    <a:ext uri="{9D8B030D-6E8A-4147-A177-3AD203B41FA5}">
                      <a16:colId xmlns:a16="http://schemas.microsoft.com/office/drawing/2014/main" val="3428147307"/>
                    </a:ext>
                  </a:extLst>
                </a:gridCol>
                <a:gridCol w="2795007">
                  <a:extLst>
                    <a:ext uri="{9D8B030D-6E8A-4147-A177-3AD203B41FA5}">
                      <a16:colId xmlns:a16="http://schemas.microsoft.com/office/drawing/2014/main" val="1228352031"/>
                    </a:ext>
                  </a:extLst>
                </a:gridCol>
                <a:gridCol w="2795007">
                  <a:extLst>
                    <a:ext uri="{9D8B030D-6E8A-4147-A177-3AD203B41FA5}">
                      <a16:colId xmlns:a16="http://schemas.microsoft.com/office/drawing/2014/main" val="1783752137"/>
                    </a:ext>
                  </a:extLst>
                </a:gridCol>
              </a:tblGrid>
              <a:tr h="3886257">
                <a:tc>
                  <a:txBody>
                    <a:bodyPr/>
                    <a:lstStyle/>
                    <a:p>
                      <a:r>
                        <a:rPr lang="zh-HK" sz="3200" b="0" i="0" dirty="0" smtClean="0">
                          <a:solidFill>
                            <a:srgbClr val="FFFFFF"/>
                          </a:solidFill>
                          <a:effectLst>
                            <a:outerShdw blurRad="38100" dist="38100" dir="2700000" algn="tl">
                              <a:srgbClr val="000000">
                                <a:alpha val="43137"/>
                              </a:srgbClr>
                            </a:outerShdw>
                          </a:effectLst>
                          <a:ea typeface="SimSun" pitchFamily="18" charset="0"/>
                        </a:rPr>
                        <a:t>Essential : NUOT</a:t>
                      </a:r>
                    </a:p>
                    <a:p>
                      <a:r>
                        <a:rPr lang="zh-HK" sz="3200" b="0" i="0" dirty="0" smtClean="0">
                          <a:solidFill>
                            <a:srgbClr val="FFFFFF"/>
                          </a:solidFill>
                          <a:effectLst>
                            <a:outerShdw blurRad="38100" dist="38100" dir="2700000" algn="tl">
                              <a:srgbClr val="000000">
                                <a:alpha val="43137"/>
                              </a:srgbClr>
                            </a:outerShdw>
                          </a:effectLst>
                          <a:ea typeface="SimSun" pitchFamily="18" charset="0"/>
                        </a:rPr>
                        <a:t>B5</a:t>
                      </a:r>
                    </a:p>
                    <a:p>
                      <a:r>
                        <a:rPr lang="zh-HK" sz="3200" b="0" i="0" dirty="0" smtClean="0">
                          <a:solidFill>
                            <a:srgbClr val="FFFFFF"/>
                          </a:solidFill>
                          <a:effectLst>
                            <a:outerShdw blurRad="38100" dist="38100" dir="2700000" algn="tl">
                              <a:srgbClr val="000000">
                                <a:alpha val="43137"/>
                              </a:srgbClr>
                            </a:outerShdw>
                          </a:effectLst>
                          <a:ea typeface="SimSun" pitchFamily="18" charset="0"/>
                        </a:rPr>
                        <a:t>ECCT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A72AE">
                        <a:alpha val="62000"/>
                      </a:srgbClr>
                    </a:solidFill>
                  </a:tcPr>
                </a:tc>
                <a:tc>
                  <a:txBody>
                    <a:bodyPr/>
                    <a:lstStyle/>
                    <a:p>
                      <a:r>
                        <a:rPr lang="zh-HK" sz="3200" b="0" i="0" dirty="0" smtClean="0">
                          <a:solidFill>
                            <a:srgbClr val="FFFFFF"/>
                          </a:solidFill>
                          <a:effectLst>
                            <a:outerShdw blurRad="38100" dist="38100" dir="2700000" algn="tl">
                              <a:srgbClr val="000000">
                                <a:alpha val="43137"/>
                              </a:srgbClr>
                            </a:outerShdw>
                          </a:effectLst>
                          <a:ea typeface="SimSun" pitchFamily="18" charset="0"/>
                        </a:rPr>
                        <a:t>Main: H+M</a:t>
                      </a:r>
                    </a:p>
                    <a:p>
                      <a:r>
                        <a:rPr lang="en-US" altLang="zh-HK" sz="3200" b="0" i="0" dirty="0" smtClean="0">
                          <a:solidFill>
                            <a:srgbClr val="FFFFFF"/>
                          </a:solidFill>
                          <a:effectLst>
                            <a:outerShdw blurRad="38100" dist="38100" dir="2700000" algn="tl">
                              <a:srgbClr val="000000">
                                <a:alpha val="43137"/>
                              </a:srgbClr>
                            </a:outerShdw>
                          </a:effectLst>
                          <a:ea typeface="SimSun" pitchFamily="18" charset="0"/>
                        </a:rPr>
                        <a:t> </a:t>
                      </a:r>
                      <a:r>
                        <a:rPr lang="zh-TW" altLang="en-US" sz="3200" b="0" i="0" dirty="0" smtClean="0">
                          <a:solidFill>
                            <a:srgbClr val="FFFFFF"/>
                          </a:solidFill>
                          <a:effectLst>
                            <a:outerShdw blurRad="38100" dist="38100" dir="2700000" algn="tl">
                              <a:srgbClr val="000000">
                                <a:alpha val="43137"/>
                              </a:srgbClr>
                            </a:outerShdw>
                          </a:effectLst>
                          <a:ea typeface="SimSun" pitchFamily="18" charset="0"/>
                        </a:rPr>
                        <a:t>　　</a:t>
                      </a:r>
                      <a:r>
                        <a:rPr lang="zh-TW" altLang="en-US" sz="3200" b="0" i="0" baseline="0" dirty="0" smtClean="0">
                          <a:solidFill>
                            <a:srgbClr val="FFFFFF"/>
                          </a:solidFill>
                          <a:effectLst>
                            <a:outerShdw blurRad="38100" dist="38100" dir="2700000" algn="tl">
                              <a:srgbClr val="000000">
                                <a:alpha val="43137"/>
                              </a:srgbClr>
                            </a:outerShdw>
                          </a:effectLst>
                          <a:ea typeface="SimSun" pitchFamily="18" charset="0"/>
                        </a:rPr>
                        <a:t>  </a:t>
                      </a:r>
                      <a:r>
                        <a:rPr lang="zh-HK" sz="3200" b="0" i="0" dirty="0" smtClean="0">
                          <a:solidFill>
                            <a:srgbClr val="FFFFFF"/>
                          </a:solidFill>
                          <a:effectLst>
                            <a:outerShdw blurRad="38100" dist="38100" dir="2700000" algn="tl">
                              <a:srgbClr val="000000">
                                <a:alpha val="43137"/>
                              </a:srgbClr>
                            </a:outerShdw>
                          </a:effectLst>
                          <a:ea typeface="SimSun" pitchFamily="18" charset="0"/>
                        </a:rPr>
                        <a:t>TLS</a:t>
                      </a:r>
                    </a:p>
                    <a:p>
                      <a:r>
                        <a:rPr lang="zh-TW" altLang="en-US" sz="3200" b="0" i="0" dirty="0" smtClean="0">
                          <a:solidFill>
                            <a:srgbClr val="FFFFFF"/>
                          </a:solidFill>
                          <a:effectLst>
                            <a:outerShdw blurRad="38100" dist="38100" dir="2700000" algn="tl">
                              <a:srgbClr val="000000">
                                <a:alpha val="43137"/>
                              </a:srgbClr>
                            </a:outerShdw>
                          </a:effectLst>
                          <a:ea typeface="SimSun" pitchFamily="18" charset="0"/>
                        </a:rPr>
                        <a:t>　　  </a:t>
                      </a:r>
                      <a:r>
                        <a:rPr lang="zh-HK" sz="3200" b="0" i="0" dirty="0" smtClean="0">
                          <a:solidFill>
                            <a:srgbClr val="FFFFFF"/>
                          </a:solidFill>
                          <a:effectLst>
                            <a:outerShdw blurRad="38100" dist="38100" dir="2700000" algn="tl">
                              <a:srgbClr val="000000">
                                <a:alpha val="43137"/>
                              </a:srgbClr>
                            </a:outerShdw>
                          </a:effectLst>
                          <a:ea typeface="SimSun" pitchFamily="18" charset="0"/>
                        </a:rPr>
                        <a:t> Motives</a:t>
                      </a:r>
                    </a:p>
                    <a:p>
                      <a:r>
                        <a:rPr lang="zh-HK" sz="3200" b="0" i="0" dirty="0" smtClean="0">
                          <a:solidFill>
                            <a:srgbClr val="FFFFFF"/>
                          </a:solidFill>
                          <a:effectLst>
                            <a:outerShdw blurRad="38100" dist="38100" dir="2700000" algn="tl">
                              <a:srgbClr val="000000">
                                <a:alpha val="43137"/>
                              </a:srgbClr>
                            </a:outerShdw>
                          </a:effectLst>
                          <a:ea typeface="SimSun" pitchFamily="18" charset="0"/>
                        </a:rPr>
                        <a:t> </a:t>
                      </a:r>
                      <a:r>
                        <a:rPr lang="zh-TW" altLang="en-US" sz="3200" b="0" i="0" dirty="0" smtClean="0">
                          <a:solidFill>
                            <a:srgbClr val="FFFFFF"/>
                          </a:solidFill>
                          <a:effectLst>
                            <a:outerShdw blurRad="38100" dist="38100" dir="2700000" algn="tl">
                              <a:srgbClr val="000000">
                                <a:alpha val="43137"/>
                              </a:srgbClr>
                            </a:outerShdw>
                          </a:effectLst>
                          <a:ea typeface="SimSun" pitchFamily="18" charset="0"/>
                        </a:rPr>
                        <a:t>　　  </a:t>
                      </a:r>
                      <a:r>
                        <a:rPr lang="zh-HK" sz="3200" b="0" i="0" dirty="0" smtClean="0">
                          <a:solidFill>
                            <a:srgbClr val="FFFFFF"/>
                          </a:solidFill>
                          <a:effectLst>
                            <a:outerShdw blurRad="38100" dist="38100" dir="2700000" algn="tl">
                              <a:srgbClr val="000000">
                                <a:alpha val="43137"/>
                              </a:srgbClr>
                            </a:outerShdw>
                          </a:effectLst>
                          <a:ea typeface="SimSun" pitchFamily="18" charset="0"/>
                        </a:rPr>
                        <a:t>Web</a:t>
                      </a:r>
                    </a:p>
                    <a:p>
                      <a:r>
                        <a:rPr lang="zh-TW" altLang="en-US" sz="3200" b="0" i="0" dirty="0" smtClean="0">
                          <a:solidFill>
                            <a:srgbClr val="FFFFFF"/>
                          </a:solidFill>
                          <a:effectLst>
                            <a:outerShdw blurRad="38100" dist="38100" dir="2700000" algn="tl">
                              <a:srgbClr val="000000">
                                <a:alpha val="43137"/>
                              </a:srgbClr>
                            </a:outerShdw>
                          </a:effectLst>
                          <a:ea typeface="SimSun" pitchFamily="18" charset="0"/>
                        </a:rPr>
                        <a:t>　　  </a:t>
                      </a:r>
                      <a:r>
                        <a:rPr lang="zh-HK" sz="3200" b="0" i="0" dirty="0" smtClean="0">
                          <a:solidFill>
                            <a:srgbClr val="FFFFFF"/>
                          </a:solidFill>
                          <a:effectLst>
                            <a:outerShdw blurRad="38100" dist="38100" dir="2700000" algn="tl">
                              <a:srgbClr val="000000">
                                <a:alpha val="43137"/>
                              </a:srgbClr>
                            </a:outerShdw>
                          </a:effectLst>
                          <a:ea typeface="SimSun" pitchFamily="18" charset="0"/>
                        </a:rPr>
                        <a:t> 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A72AE">
                        <a:alpha val="62000"/>
                      </a:srgbClr>
                    </a:solidFill>
                  </a:tcPr>
                </a:tc>
                <a:tc>
                  <a:txBody>
                    <a:bodyPr/>
                    <a:lstStyle/>
                    <a:p>
                      <a:r>
                        <a:rPr lang="zh-HK" sz="2600" b="0" i="0" dirty="0" smtClean="0">
                          <a:solidFill>
                            <a:srgbClr val="FFFFFF"/>
                          </a:solidFill>
                          <a:effectLst>
                            <a:outerShdw blurRad="38100" dist="38100" dir="2700000" algn="tl">
                              <a:srgbClr val="000000">
                                <a:alpha val="43137"/>
                              </a:srgbClr>
                            </a:outerShdw>
                          </a:effectLst>
                          <a:ea typeface="SimSun" pitchFamily="18" charset="0"/>
                        </a:rPr>
                        <a:t>World Conference</a:t>
                      </a:r>
                    </a:p>
                    <a:p>
                      <a:r>
                        <a:rPr lang="zh-HK" sz="3200" b="0" i="0" dirty="0" smtClean="0">
                          <a:solidFill>
                            <a:srgbClr val="FFFFFF"/>
                          </a:solidFill>
                          <a:effectLst>
                            <a:outerShdw blurRad="38100" dist="38100" dir="2700000" algn="tl">
                              <a:srgbClr val="000000">
                                <a:alpha val="43137"/>
                              </a:srgbClr>
                            </a:outerShdw>
                          </a:effectLst>
                          <a:ea typeface="SimSun" pitchFamily="18" charset="0"/>
                        </a:rPr>
                        <a:t>HK</a:t>
                      </a:r>
                    </a:p>
                    <a:p>
                      <a:r>
                        <a:rPr lang="zh-HK" sz="3200" b="0" i="0" dirty="0" smtClean="0">
                          <a:solidFill>
                            <a:srgbClr val="FFFFFF"/>
                          </a:solidFill>
                          <a:effectLst>
                            <a:outerShdw blurRad="38100" dist="38100" dir="2700000" algn="tl">
                              <a:srgbClr val="000000">
                                <a:alpha val="43137"/>
                              </a:srgbClr>
                            </a:outerShdw>
                          </a:effectLst>
                          <a:ea typeface="SimSun" pitchFamily="18" charset="0"/>
                        </a:rPr>
                        <a:t>TW</a:t>
                      </a:r>
                    </a:p>
                    <a:p>
                      <a:r>
                        <a:rPr lang="zh-HK" sz="3200" b="0" i="0" dirty="0" smtClean="0">
                          <a:solidFill>
                            <a:srgbClr val="FFFFFF"/>
                          </a:solidFill>
                          <a:effectLst>
                            <a:outerShdw blurRad="38100" dist="38100" dir="2700000" algn="tl">
                              <a:srgbClr val="000000">
                                <a:alpha val="43137"/>
                              </a:srgbClr>
                            </a:outerShdw>
                          </a:effectLst>
                          <a:ea typeface="SimSun" pitchFamily="18" charset="0"/>
                        </a:rPr>
                        <a:t>MY</a:t>
                      </a:r>
                    </a:p>
                    <a:p>
                      <a:r>
                        <a:rPr lang="zh-HK" sz="3200" b="0" i="0" dirty="0" smtClean="0">
                          <a:solidFill>
                            <a:srgbClr val="FFFFFF"/>
                          </a:solidFill>
                          <a:effectLst>
                            <a:outerShdw blurRad="38100" dist="38100" dir="2700000" algn="tl">
                              <a:srgbClr val="000000">
                                <a:alpha val="43137"/>
                              </a:srgbClr>
                            </a:outerShdw>
                          </a:effectLst>
                          <a:ea typeface="SimSun" pitchFamily="18" charset="0"/>
                        </a:rPr>
                        <a:t>USA</a:t>
                      </a:r>
                    </a:p>
                    <a:p>
                      <a:r>
                        <a:rPr lang="zh-HK" sz="2400" b="0" i="0" dirty="0" smtClean="0">
                          <a:solidFill>
                            <a:srgbClr val="FFFFFF"/>
                          </a:solidFill>
                          <a:effectLst>
                            <a:outerShdw blurRad="38100" dist="38100" dir="2700000" algn="tl">
                              <a:srgbClr val="000000">
                                <a:alpha val="43137"/>
                              </a:srgbClr>
                            </a:outerShdw>
                          </a:effectLst>
                          <a:ea typeface="SimSun" pitchFamily="18" charset="0"/>
                        </a:rPr>
                        <a:t>Product symposium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A72AE">
                        <a:alpha val="62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HK" sz="2000" b="0" i="0" dirty="0" smtClean="0">
                          <a:solidFill>
                            <a:srgbClr val="FFFFFF"/>
                          </a:solidFill>
                          <a:effectLst>
                            <a:outerShdw blurRad="38100" dist="38100" dir="2700000" algn="tl">
                              <a:srgbClr val="000000">
                                <a:alpha val="43137"/>
                              </a:srgbClr>
                            </a:outerShdw>
                          </a:effectLst>
                          <a:ea typeface="SimSun" pitchFamily="18" charset="0"/>
                        </a:rPr>
                        <a:t>Second after convention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zh-HK" sz="3200" b="0" i="0" dirty="0" smtClean="0">
                          <a:solidFill>
                            <a:srgbClr val="FFFFFF"/>
                          </a:solidFill>
                          <a:effectLst>
                            <a:outerShdw blurRad="38100" dist="38100" dir="2700000" algn="tl">
                              <a:srgbClr val="000000">
                                <a:alpha val="43137"/>
                              </a:srgbClr>
                            </a:outerShdw>
                          </a:effectLst>
                          <a:ea typeface="SimSun" pitchFamily="18" charset="0"/>
                        </a:rPr>
                        <a:t>MUFO</a:t>
                      </a:r>
                    </a:p>
                    <a:p>
                      <a:pPr marL="0" marR="0" lvl="0" indent="0" algn="l" defTabSz="914400" rtl="0" eaLnBrk="1" fontAlgn="auto" latinLnBrk="0" hangingPunct="1">
                        <a:lnSpc>
                          <a:spcPct val="100000"/>
                        </a:lnSpc>
                        <a:spcBef>
                          <a:spcPts val="0"/>
                        </a:spcBef>
                        <a:spcAft>
                          <a:spcPts val="0"/>
                        </a:spcAft>
                        <a:buClrTx/>
                        <a:buSzTx/>
                        <a:buFontTx/>
                        <a:buNone/>
                        <a:tabLst/>
                        <a:defRPr/>
                      </a:pPr>
                      <a:r>
                        <a:rPr lang="zh-HK" sz="3200" b="0" i="0" dirty="0" smtClean="0">
                          <a:solidFill>
                            <a:srgbClr val="FFFFFF"/>
                          </a:solidFill>
                          <a:effectLst>
                            <a:outerShdw blurRad="38100" dist="38100" dir="2700000" algn="tl">
                              <a:srgbClr val="000000">
                                <a:alpha val="43137"/>
                              </a:srgbClr>
                            </a:outerShdw>
                          </a:effectLst>
                          <a:ea typeface="SimSun" pitchFamily="18" charset="0"/>
                        </a:rPr>
                        <a:t>Team</a:t>
                      </a:r>
                      <a:r>
                        <a:rPr lang="en-US" altLang="zh-HK" sz="3200" b="0" i="0" dirty="0" smtClean="0">
                          <a:solidFill>
                            <a:srgbClr val="FFFFFF"/>
                          </a:solidFill>
                          <a:effectLst>
                            <a:outerShdw blurRad="38100" dist="38100" dir="2700000" algn="tl">
                              <a:srgbClr val="000000">
                                <a:alpha val="43137"/>
                              </a:srgbClr>
                            </a:outerShdw>
                          </a:effectLst>
                          <a:ea typeface="SimSun" pitchFamily="18" charset="0"/>
                        </a:rPr>
                        <a:t> activity</a:t>
                      </a:r>
                      <a:endParaRPr lang="zh-HK" sz="3200" b="0" i="0" dirty="0" smtClean="0">
                        <a:solidFill>
                          <a:srgbClr val="FFFFFF"/>
                        </a:solidFill>
                        <a:effectLst>
                          <a:outerShdw blurRad="38100" dist="38100" dir="2700000" algn="tl">
                            <a:srgbClr val="000000">
                              <a:alpha val="43137"/>
                            </a:srgbClr>
                          </a:outerShdw>
                        </a:effectLst>
                        <a:ea typeface="SimSu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HK" sz="3200" b="0" i="0" dirty="0" smtClean="0">
                          <a:solidFill>
                            <a:srgbClr val="FFFFFF"/>
                          </a:solidFill>
                          <a:effectLst>
                            <a:outerShdw blurRad="38100" dist="38100" dir="2700000" algn="tl">
                              <a:srgbClr val="000000">
                                <a:alpha val="43137"/>
                              </a:srgbClr>
                            </a:outerShdw>
                          </a:effectLst>
                          <a:ea typeface="SimSun" pitchFamily="18" charset="0"/>
                        </a:rPr>
                        <a:t>One to One</a:t>
                      </a:r>
                    </a:p>
                    <a:p>
                      <a:pPr marL="0" marR="0" lvl="0" indent="0" algn="l" defTabSz="914400" rtl="0" eaLnBrk="1" fontAlgn="auto" latinLnBrk="0" hangingPunct="1">
                        <a:lnSpc>
                          <a:spcPct val="100000"/>
                        </a:lnSpc>
                        <a:spcBef>
                          <a:spcPts val="0"/>
                        </a:spcBef>
                        <a:spcAft>
                          <a:spcPts val="0"/>
                        </a:spcAft>
                        <a:buClrTx/>
                        <a:buSzTx/>
                        <a:buFontTx/>
                        <a:buNone/>
                        <a:tabLst/>
                        <a:defRPr/>
                      </a:pPr>
                      <a:r>
                        <a:rPr lang="zh-HK" sz="3200" b="0" i="0" dirty="0" smtClean="0">
                          <a:solidFill>
                            <a:srgbClr val="FFFFFF"/>
                          </a:solidFill>
                          <a:effectLst>
                            <a:outerShdw blurRad="38100" dist="38100" dir="2700000" algn="tl">
                              <a:srgbClr val="000000">
                                <a:alpha val="43137"/>
                              </a:srgbClr>
                            </a:outerShdw>
                          </a:effectLst>
                          <a:ea typeface="SimSun" pitchFamily="18" charset="0"/>
                        </a:rPr>
                        <a:t>ABC</a:t>
                      </a:r>
                    </a:p>
                    <a:p>
                      <a:endParaRPr lang="zh-HK" altLang="en-US" sz="3200" b="0"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A72AE">
                        <a:alpha val="62000"/>
                      </a:srgbClr>
                    </a:solidFill>
                  </a:tcPr>
                </a:tc>
                <a:extLst>
                  <a:ext uri="{0D108BD9-81ED-4DB2-BD59-A6C34878D82A}">
                    <a16:rowId xmlns:a16="http://schemas.microsoft.com/office/drawing/2014/main" val="3649686360"/>
                  </a:ext>
                </a:extLst>
              </a:tr>
            </a:tbl>
          </a:graphicData>
        </a:graphic>
      </p:graphicFrame>
      <p:sp>
        <p:nvSpPr>
          <p:cNvPr id="5" name="矩形 4"/>
          <p:cNvSpPr/>
          <p:nvPr/>
        </p:nvSpPr>
        <p:spPr>
          <a:xfrm>
            <a:off x="2210485" y="2723090"/>
            <a:ext cx="8198435" cy="2308324"/>
          </a:xfrm>
          <a:prstGeom prst="rect">
            <a:avLst/>
          </a:prstGeom>
          <a:solidFill>
            <a:srgbClr val="FFC000">
              <a:alpha val="73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prstTxWarp prst="textStop">
              <a:avLst/>
            </a:prstTxWarp>
            <a:spAutoFit/>
          </a:bodyPr>
          <a:lstStyle/>
          <a:p>
            <a:pPr marL="0" marR="0" lvl="0" indent="0" algn="ctr" defTabSz="685341" rtl="0" eaLnBrk="1" fontAlgn="auto" latinLnBrk="0" hangingPunct="1">
              <a:lnSpc>
                <a:spcPct val="150000"/>
              </a:lnSpc>
              <a:spcBef>
                <a:spcPts val="0"/>
              </a:spcBef>
              <a:spcAft>
                <a:spcPts val="0"/>
              </a:spcAft>
              <a:buClrTx/>
              <a:buSzTx/>
              <a:buFontTx/>
              <a:buNone/>
              <a:tabLst/>
              <a:defRPr/>
            </a:pPr>
            <a:r>
              <a:rPr kumimoji="0" lang="en-US" altLang="zh-HK" sz="8800" b="1" i="0" u="none" strike="noStrike" kern="1200" cap="none" spc="0" normalizeH="0" baseline="0" noProof="0" dirty="0" smtClean="0">
                <a:ln>
                  <a:noFill/>
                </a:ln>
                <a:solidFill>
                  <a:srgbClr val="000000"/>
                </a:solidFill>
                <a:effectLst/>
                <a:uLnTx/>
                <a:uFillTx/>
                <a:latin typeface="Calibri"/>
                <a:ea typeface="SimSun" pitchFamily="18" charset="0"/>
                <a:cs typeface="+mn-cs"/>
              </a:rPr>
              <a:t>Change your fate through learning</a:t>
            </a:r>
          </a:p>
        </p:txBody>
      </p:sp>
      <p:sp>
        <p:nvSpPr>
          <p:cNvPr id="8" name="雲朵形 6"/>
          <p:cNvSpPr/>
          <p:nvPr/>
        </p:nvSpPr>
        <p:spPr>
          <a:xfrm>
            <a:off x="7332288" y="991716"/>
            <a:ext cx="4175760" cy="843280"/>
          </a:xfrm>
          <a:prstGeom prst="cloud">
            <a:avLst/>
          </a:prstGeom>
          <a:gradFill>
            <a:gsLst>
              <a:gs pos="100000">
                <a:srgbClr val="E94343">
                  <a:alpha val="50000"/>
                </a:srgbClr>
              </a:gs>
              <a:gs pos="0">
                <a:srgbClr val="F8915E">
                  <a:alpha val="77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9" name="標題 1"/>
          <p:cNvSpPr>
            <a:spLocks noGrp="1"/>
          </p:cNvSpPr>
          <p:nvPr>
            <p:ph type="title"/>
          </p:nvPr>
        </p:nvSpPr>
        <p:spPr>
          <a:xfrm>
            <a:off x="129208" y="430446"/>
            <a:ext cx="11529391" cy="1325563"/>
          </a:xfrm>
          <a:noFill/>
        </p:spPr>
        <p:txBody>
          <a:bodyPr>
            <a:noAutofit/>
            <a:scene3d>
              <a:camera prst="orthographicFront"/>
              <a:lightRig rig="threePt" dir="t"/>
            </a:scene3d>
            <a:sp3d extrusionH="57150">
              <a:bevelT w="38100" h="38100"/>
            </a:sp3d>
          </a:bodyPr>
          <a:lstStyle/>
          <a:p>
            <a:pPr algn="ctr"/>
            <a:r>
              <a:rPr lang="zh-TW" altLang="en-US" sz="3600" b="1" dirty="0">
                <a:ln w="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effectLst>
                  <a:glow rad="63500">
                    <a:schemeClr val="accent3">
                      <a:satMod val="175000"/>
                      <a:alpha val="40000"/>
                    </a:schemeClr>
                  </a:glow>
                  <a:outerShdw blurRad="50800" dist="38100" algn="l" rotWithShape="0">
                    <a:prstClr val="black">
                      <a:alpha val="40000"/>
                    </a:prstClr>
                  </a:outerShdw>
                  <a:reflection blurRad="6350" stA="60000" endA="900" endPos="58000" dir="5400000" sy="-100000" algn="bl" rotWithShape="0"/>
                </a:effectLst>
              </a:rPr>
              <a:t> </a:t>
            </a:r>
            <a:r>
              <a:rPr lang="en-US" altLang="zh-TW" sz="8000" b="1" dirty="0">
                <a:ln w="9525">
                  <a:solidFill>
                    <a:schemeClr val="bg1"/>
                  </a:solidFill>
                  <a:prstDash val="solid"/>
                </a:ln>
                <a:effectLst>
                  <a:outerShdw blurRad="12700" dist="38100" dir="2700000" algn="tl" rotWithShape="0">
                    <a:schemeClr val="bg1">
                      <a:lumMod val="50000"/>
                    </a:schemeClr>
                  </a:outerShdw>
                </a:effectLst>
              </a:rPr>
              <a:t>Action Plan  </a:t>
            </a:r>
            <a:r>
              <a:rPr lang="en-US" altLang="zh-TW" sz="8000" b="1" dirty="0" smtClean="0">
                <a:ln w="9525">
                  <a:solidFill>
                    <a:schemeClr val="bg1"/>
                  </a:solidFill>
                  <a:prstDash val="solid"/>
                </a:ln>
                <a:effectLst>
                  <a:outerShdw blurRad="12700" dist="38100" dir="2700000" algn="tl" rotWithShape="0">
                    <a:schemeClr val="bg1">
                      <a:lumMod val="50000"/>
                    </a:schemeClr>
                  </a:outerShdw>
                </a:effectLst>
              </a:rPr>
              <a:t>     </a:t>
            </a:r>
            <a:r>
              <a:rPr lang="en-US" altLang="zh-HK" sz="3200" b="1" dirty="0" smtClean="0">
                <a:solidFill>
                  <a:schemeClr val="bg1"/>
                </a:solidFill>
                <a:ea typeface="SimSun" pitchFamily="18" charset="0"/>
              </a:rPr>
              <a:t>Small </a:t>
            </a:r>
            <a:r>
              <a:rPr lang="en-US" altLang="zh-HK" sz="3200" b="1" dirty="0">
                <a:solidFill>
                  <a:schemeClr val="bg1"/>
                </a:solidFill>
                <a:ea typeface="SimSun" pitchFamily="18" charset="0"/>
              </a:rPr>
              <a:t>goals achieve big dream</a:t>
            </a:r>
            <a:endParaRPr lang="zh-HK" altLang="en-US" sz="3200" b="1" dirty="0">
              <a:solidFill>
                <a:schemeClr val="bg1"/>
              </a:solidFill>
              <a:ea typeface="SimSun" pitchFamily="18" charset="0"/>
            </a:endParaRPr>
          </a:p>
        </p:txBody>
      </p:sp>
    </p:spTree>
    <p:extLst>
      <p:ext uri="{BB962C8B-B14F-4D97-AF65-F5344CB8AC3E}">
        <p14:creationId xmlns:p14="http://schemas.microsoft.com/office/powerpoint/2010/main" val="82925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000" r="-1000"/>
          </a:stretch>
        </a:blipFill>
        <a:effectLst/>
      </p:bgPr>
    </p:bg>
    <p:spTree>
      <p:nvGrpSpPr>
        <p:cNvPr id="1" name=""/>
        <p:cNvGrpSpPr/>
        <p:nvPr/>
      </p:nvGrpSpPr>
      <p:grpSpPr>
        <a:xfrm>
          <a:off x="0" y="0"/>
          <a:ext cx="0" cy="0"/>
          <a:chOff x="0" y="0"/>
          <a:chExt cx="0" cy="0"/>
        </a:xfrm>
      </p:grpSpPr>
      <p:sp>
        <p:nvSpPr>
          <p:cNvPr id="7" name="雲朵形 6"/>
          <p:cNvSpPr/>
          <p:nvPr/>
        </p:nvSpPr>
        <p:spPr>
          <a:xfrm>
            <a:off x="6807200" y="654477"/>
            <a:ext cx="4175760" cy="843280"/>
          </a:xfrm>
          <a:prstGeom prst="cloud">
            <a:avLst/>
          </a:prstGeom>
          <a:gradFill>
            <a:gsLst>
              <a:gs pos="100000">
                <a:srgbClr val="E94343">
                  <a:alpha val="50000"/>
                </a:srgbClr>
              </a:gs>
              <a:gs pos="0">
                <a:srgbClr val="F8915E">
                  <a:alpha val="77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6" name="文字方塊 5"/>
          <p:cNvSpPr txBox="1"/>
          <p:nvPr/>
        </p:nvSpPr>
        <p:spPr>
          <a:xfrm>
            <a:off x="7391400" y="192812"/>
            <a:ext cx="33566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2400" b="0" i="0" u="none" strike="noStrike" kern="1200" cap="none" spc="0" normalizeH="0" baseline="0" noProof="0" dirty="0" smtClean="0">
                <a:ln>
                  <a:noFill/>
                </a:ln>
                <a:solidFill>
                  <a:srgbClr val="000000"/>
                </a:solidFill>
                <a:effectLst/>
                <a:uLnTx/>
                <a:uFillTx/>
                <a:latin typeface="Calibri"/>
                <a:ea typeface="SimSun" pitchFamily="18" charset="0"/>
                <a:cs typeface="+mn-cs"/>
              </a:rPr>
              <a:t>Short</a:t>
            </a:r>
            <a:r>
              <a:rPr kumimoji="0" lang="zh-HK" altLang="en-US" sz="2400" b="0" i="0" u="none" strike="noStrike" kern="1200" cap="none" spc="0" normalizeH="0" baseline="0" noProof="0" dirty="0">
                <a:ln>
                  <a:noFill/>
                </a:ln>
                <a:solidFill>
                  <a:srgbClr val="000000"/>
                </a:solidFill>
                <a:effectLst/>
                <a:uLnTx/>
                <a:uFillTx/>
                <a:latin typeface="Calibri"/>
                <a:ea typeface="SimSun" pitchFamily="18" charset="0"/>
                <a:cs typeface="+mn-cs"/>
              </a:rPr>
              <a:t>．</a:t>
            </a:r>
            <a:r>
              <a:rPr kumimoji="0" lang="en-US" altLang="zh-HK" sz="2400" b="0" i="0" u="none" strike="noStrike" kern="1200" cap="none" spc="0" normalizeH="0" baseline="0" noProof="0" dirty="0">
                <a:ln>
                  <a:noFill/>
                </a:ln>
                <a:solidFill>
                  <a:srgbClr val="000000"/>
                </a:solidFill>
                <a:effectLst/>
                <a:uLnTx/>
                <a:uFillTx/>
                <a:latin typeface="Calibri"/>
                <a:ea typeface="SimSun" pitchFamily="18" charset="0"/>
                <a:cs typeface="+mn-cs"/>
              </a:rPr>
              <a:t>Middle</a:t>
            </a:r>
            <a:r>
              <a:rPr kumimoji="0" lang="zh-HK" altLang="en-US" sz="2400" b="0" i="0" u="none" strike="noStrike" kern="1200" cap="none" spc="0" normalizeH="0" baseline="0" noProof="0" dirty="0">
                <a:ln>
                  <a:noFill/>
                </a:ln>
                <a:solidFill>
                  <a:srgbClr val="000000"/>
                </a:solidFill>
                <a:effectLst/>
                <a:uLnTx/>
                <a:uFillTx/>
                <a:latin typeface="Calibri"/>
                <a:ea typeface="SimSun" pitchFamily="18" charset="0"/>
                <a:cs typeface="+mn-cs"/>
              </a:rPr>
              <a:t>．</a:t>
            </a:r>
            <a:r>
              <a:rPr kumimoji="0" lang="en-US" altLang="zh-HK" sz="2400" b="0" i="0" u="none" strike="noStrike" kern="1200" cap="none" spc="0" normalizeH="0" baseline="0" noProof="0" dirty="0">
                <a:ln>
                  <a:noFill/>
                </a:ln>
                <a:solidFill>
                  <a:srgbClr val="000000"/>
                </a:solidFill>
                <a:effectLst/>
                <a:uLnTx/>
                <a:uFillTx/>
                <a:latin typeface="Calibri"/>
                <a:ea typeface="SimSun" pitchFamily="18" charset="0"/>
                <a:cs typeface="+mn-cs"/>
              </a:rPr>
              <a:t>Long</a:t>
            </a:r>
            <a:endParaRPr kumimoji="0" lang="zh-HK" altLang="en-US" sz="2400" b="0" i="0" u="none" strike="noStrike" kern="1200" cap="none" spc="0" normalizeH="0" baseline="0" noProof="0" dirty="0">
              <a:ln>
                <a:noFill/>
              </a:ln>
              <a:solidFill>
                <a:srgbClr val="000000"/>
              </a:solidFill>
              <a:effectLst/>
              <a:uLnTx/>
              <a:uFillTx/>
              <a:latin typeface="Calibri"/>
              <a:ea typeface="SimSun" pitchFamily="18" charset="0"/>
              <a:cs typeface="+mn-cs"/>
            </a:endParaRPr>
          </a:p>
        </p:txBody>
      </p:sp>
      <p:sp>
        <p:nvSpPr>
          <p:cNvPr id="8" name="文字方塊 7"/>
          <p:cNvSpPr txBox="1"/>
          <p:nvPr/>
        </p:nvSpPr>
        <p:spPr>
          <a:xfrm>
            <a:off x="157481" y="1526824"/>
            <a:ext cx="9352280" cy="255454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1600"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SimSun" pitchFamily="18" charset="0"/>
                <a:cs typeface="+mn-cs"/>
              </a:rPr>
              <a:t>Set an example</a:t>
            </a:r>
            <a:r>
              <a:rPr kumimoji="0" lang="zh-HK" altLang="en-US" sz="1600" b="1" i="0" u="none" strike="noStrike" kern="1200" cap="none" spc="0" normalizeH="0" baseline="0" noProof="0" dirty="0">
                <a:ln>
                  <a:noFill/>
                </a:ln>
                <a:solidFill>
                  <a:srgbClr val="000000"/>
                </a:solidFill>
                <a:effectLst/>
                <a:uLnTx/>
                <a:uFillTx/>
                <a:latin typeface="Calibri"/>
                <a:ea typeface="SimSun" pitchFamily="18" charset="0"/>
                <a:cs typeface="+mn-cs"/>
              </a:rPr>
              <a:t> </a:t>
            </a:r>
            <a:r>
              <a:rPr kumimoji="0" lang="en-US" altLang="zh-HK" sz="1600" b="1" i="0" u="none" strike="noStrike" kern="1200" cap="none" spc="0" normalizeH="0" baseline="0" noProof="0" dirty="0">
                <a:ln>
                  <a:noFill/>
                </a:ln>
                <a:solidFill>
                  <a:srgbClr val="000000"/>
                </a:solidFill>
                <a:effectLst/>
                <a:uLnTx/>
                <a:uFillTx/>
                <a:latin typeface="Calibri"/>
                <a:ea typeface="SimSun" pitchFamily="18" charset="0"/>
                <a:cs typeface="+mn-cs"/>
              </a:rPr>
              <a:t>: Dedicate yourself in 2018 and Earn you money while you are learning and enjoying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1600" b="1" i="0" u="none" strike="noStrike" kern="1200" cap="none" spc="0" normalizeH="0" baseline="0" noProof="0" dirty="0">
                <a:ln>
                  <a:noFill/>
                </a:ln>
                <a:solidFill>
                  <a:srgbClr val="000000"/>
                </a:solidFill>
                <a:effectLst/>
                <a:uLnTx/>
                <a:uFillTx/>
                <a:latin typeface="Calibri"/>
                <a:ea typeface="SimSun" pitchFamily="18" charset="0"/>
                <a:cs typeface="+mn-cs"/>
              </a:rPr>
              <a:t>Insist to do this every day: 3</a:t>
            </a:r>
            <a:r>
              <a:rPr kumimoji="0" lang="zh-HK" altLang="en-US" sz="1600" b="1" i="0" u="none" strike="noStrike" kern="1200" cap="none" spc="0" normalizeH="0" baseline="0" noProof="0" dirty="0">
                <a:ln>
                  <a:noFill/>
                </a:ln>
                <a:solidFill>
                  <a:srgbClr val="000000"/>
                </a:solidFill>
                <a:effectLst/>
                <a:uLnTx/>
                <a:uFillTx/>
                <a:latin typeface="Calibri"/>
                <a:ea typeface="SimSun" pitchFamily="18" charset="0"/>
                <a:cs typeface="+mn-cs"/>
              </a:rPr>
              <a:t>．</a:t>
            </a:r>
            <a:r>
              <a:rPr kumimoji="0" lang="en-US" altLang="zh-HK" sz="1600" b="1" i="0" u="none" strike="noStrike" kern="1200" cap="none" spc="0" normalizeH="0" baseline="0" noProof="0" dirty="0">
                <a:ln>
                  <a:noFill/>
                </a:ln>
                <a:solidFill>
                  <a:srgbClr val="000000"/>
                </a:solidFill>
                <a:effectLst/>
                <a:uLnTx/>
                <a:uFillTx/>
                <a:latin typeface="Calibri"/>
                <a:ea typeface="SimSun" pitchFamily="18" charset="0"/>
                <a:cs typeface="+mn-cs"/>
              </a:rPr>
              <a:t>2</a:t>
            </a:r>
            <a:r>
              <a:rPr kumimoji="0" lang="zh-HK" altLang="en-US" sz="1600" b="1" i="0" u="none" strike="noStrike" kern="1200" cap="none" spc="0" normalizeH="0" baseline="0" noProof="0" dirty="0">
                <a:ln>
                  <a:noFill/>
                </a:ln>
                <a:solidFill>
                  <a:srgbClr val="000000"/>
                </a:solidFill>
                <a:effectLst/>
                <a:uLnTx/>
                <a:uFillTx/>
                <a:latin typeface="Calibri"/>
                <a:ea typeface="SimSun" pitchFamily="18" charset="0"/>
                <a:cs typeface="+mn-cs"/>
              </a:rPr>
              <a:t>．</a:t>
            </a:r>
            <a:r>
              <a:rPr kumimoji="0" lang="en-US" altLang="zh-HK" sz="1600" b="1" i="0" u="none" strike="noStrike" kern="1200" cap="none" spc="0" normalizeH="0" baseline="0" noProof="0" dirty="0">
                <a:ln>
                  <a:noFill/>
                </a:ln>
                <a:solidFill>
                  <a:srgbClr val="000000"/>
                </a:solidFill>
                <a:effectLst/>
                <a:uLnTx/>
                <a:uFillTx/>
                <a:latin typeface="Calibri"/>
                <a:ea typeface="SimSun" pitchFamily="18" charset="0"/>
                <a:cs typeface="+mn-cs"/>
              </a:rPr>
              <a:t>1 Goals declaration Spend less</a:t>
            </a:r>
            <a:endParaRPr kumimoji="0" lang="zh-HK" altLang="en-US" sz="1600" b="1" i="0" u="none" strike="noStrike" kern="1200" cap="none" spc="0" normalizeH="0" baseline="0" noProof="0" dirty="0">
              <a:ln>
                <a:noFill/>
              </a:ln>
              <a:solidFill>
                <a:srgbClr val="000000"/>
              </a:solidFill>
              <a:effectLst/>
              <a:uLnTx/>
              <a:uFillTx/>
              <a:latin typeface="Calibri"/>
              <a:ea typeface="SimSun"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1600" b="1" i="0" u="none" strike="noStrike" kern="1200" cap="none" spc="0" normalizeH="0" baseline="0" noProof="0" dirty="0">
                <a:ln>
                  <a:noFill/>
                </a:ln>
                <a:solidFill>
                  <a:srgbClr val="000000"/>
                </a:solidFill>
                <a:effectLst/>
                <a:uLnTx/>
                <a:uFillTx/>
                <a:latin typeface="Calibri"/>
                <a:ea typeface="SimSun" pitchFamily="18" charset="0"/>
                <a:cs typeface="+mn-cs"/>
              </a:rPr>
              <a:t>Insist to do this every week: MUFO/group activity/</a:t>
            </a:r>
            <a:r>
              <a:rPr kumimoji="0" lang="en-US" altLang="zh-HK" sz="1600" b="1" i="0" u="none" strike="noStrike" kern="1200" cap="none" spc="0" normalizeH="0" baseline="0" noProof="0" dirty="0" err="1">
                <a:ln>
                  <a:noFill/>
                </a:ln>
                <a:solidFill>
                  <a:srgbClr val="000000"/>
                </a:solidFill>
                <a:effectLst/>
                <a:uLnTx/>
                <a:uFillTx/>
                <a:latin typeface="Calibri"/>
                <a:ea typeface="SimSun" pitchFamily="18" charset="0"/>
                <a:cs typeface="+mn-cs"/>
              </a:rPr>
              <a:t>gonow</a:t>
            </a:r>
            <a:r>
              <a:rPr kumimoji="0" lang="en-US" altLang="zh-HK" sz="1600" b="1" i="0" u="none" strike="noStrike" kern="1200" cap="none" spc="0" normalizeH="0" baseline="0" noProof="0" dirty="0">
                <a:ln>
                  <a:noFill/>
                </a:ln>
                <a:solidFill>
                  <a:srgbClr val="000000"/>
                </a:solidFill>
                <a:effectLst/>
                <a:uLnTx/>
                <a:uFillTx/>
                <a:latin typeface="Calibri"/>
                <a:ea typeface="SimSun" pitchFamily="18" charset="0"/>
                <a:cs typeface="+mn-cs"/>
              </a:rPr>
              <a:t> partner communication/senior partner communication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1600" b="1" i="0" u="none" strike="noStrike" kern="1200" cap="none" spc="0" normalizeH="0" baseline="0" noProof="0" dirty="0">
                <a:ln>
                  <a:noFill/>
                </a:ln>
                <a:solidFill>
                  <a:srgbClr val="000000"/>
                </a:solidFill>
                <a:effectLst/>
                <a:uLnTx/>
                <a:uFillTx/>
                <a:latin typeface="Calibri"/>
                <a:ea typeface="SimSun" pitchFamily="18" charset="0"/>
                <a:cs typeface="+mn-cs"/>
              </a:rPr>
              <a:t>Insist to do this every month: participate four times GMTSS/ 500BV</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1600" b="1" i="0" u="none" strike="noStrike" kern="1200" cap="none" spc="0" normalizeH="0" baseline="0" noProof="0" dirty="0">
                <a:ln>
                  <a:noFill/>
                </a:ln>
                <a:solidFill>
                  <a:srgbClr val="000000"/>
                </a:solidFill>
                <a:effectLst/>
                <a:uLnTx/>
                <a:uFillTx/>
                <a:latin typeface="Calibri"/>
                <a:ea typeface="SimSun" pitchFamily="18" charset="0"/>
                <a:cs typeface="+mn-cs"/>
              </a:rPr>
              <a:t>Insist to do this every quarter : complete MUFO/SAMM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1600" b="1" i="0" u="none" strike="noStrike" kern="1200" cap="none" spc="0" normalizeH="0" baseline="0" noProof="0" dirty="0">
                <a:ln>
                  <a:noFill/>
                </a:ln>
                <a:solidFill>
                  <a:srgbClr val="000000"/>
                </a:solidFill>
                <a:effectLst/>
                <a:uLnTx/>
                <a:uFillTx/>
                <a:latin typeface="Calibri"/>
                <a:ea typeface="SimSun" pitchFamily="18" charset="0"/>
                <a:cs typeface="+mn-cs"/>
              </a:rPr>
              <a:t>Insist to do this every year : Hong Kong,</a:t>
            </a:r>
            <a:r>
              <a:rPr kumimoji="0" lang="zh-HK" altLang="en-US" sz="1600" b="1" i="0" u="none" strike="noStrike" kern="1200" cap="none" spc="0" normalizeH="0" baseline="0" noProof="0" dirty="0">
                <a:ln>
                  <a:noFill/>
                </a:ln>
                <a:solidFill>
                  <a:srgbClr val="000000"/>
                </a:solidFill>
                <a:effectLst/>
                <a:uLnTx/>
                <a:uFillTx/>
                <a:latin typeface="Calibri"/>
                <a:ea typeface="SimSun" pitchFamily="18" charset="0"/>
                <a:cs typeface="+mn-cs"/>
              </a:rPr>
              <a:t> </a:t>
            </a:r>
            <a:r>
              <a:rPr kumimoji="0" lang="en-US" altLang="zh-HK" sz="1600" b="1" i="0" u="none" strike="noStrike" kern="1200" cap="none" spc="0" normalizeH="0" baseline="0" noProof="0" dirty="0">
                <a:ln>
                  <a:noFill/>
                </a:ln>
                <a:solidFill>
                  <a:srgbClr val="000000"/>
                </a:solidFill>
                <a:effectLst/>
                <a:uLnTx/>
                <a:uFillTx/>
                <a:latin typeface="Calibri"/>
                <a:ea typeface="SimSun" pitchFamily="18" charset="0"/>
                <a:cs typeface="+mn-cs"/>
              </a:rPr>
              <a:t>Taiwan and</a:t>
            </a:r>
            <a:r>
              <a:rPr kumimoji="0" lang="zh-HK" altLang="en-US" sz="1600" b="1" i="0" u="none" strike="noStrike" kern="1200" cap="none" spc="0" normalizeH="0" baseline="0" noProof="0" dirty="0">
                <a:ln>
                  <a:noFill/>
                </a:ln>
                <a:solidFill>
                  <a:srgbClr val="000000"/>
                </a:solidFill>
                <a:effectLst/>
                <a:uLnTx/>
                <a:uFillTx/>
                <a:latin typeface="Calibri"/>
                <a:ea typeface="SimSun" pitchFamily="18" charset="0"/>
                <a:cs typeface="+mn-cs"/>
              </a:rPr>
              <a:t> </a:t>
            </a:r>
            <a:r>
              <a:rPr kumimoji="0" lang="en-US" altLang="zh-HK" sz="1600" b="1" i="0" u="none" strike="noStrike" kern="1200" cap="none" spc="0" normalizeH="0" baseline="0" noProof="0" dirty="0">
                <a:ln>
                  <a:noFill/>
                </a:ln>
                <a:solidFill>
                  <a:srgbClr val="000000"/>
                </a:solidFill>
                <a:effectLst/>
                <a:uLnTx/>
                <a:uFillTx/>
                <a:latin typeface="Calibri"/>
                <a:ea typeface="SimSun" pitchFamily="18" charset="0"/>
                <a:cs typeface="+mn-cs"/>
              </a:rPr>
              <a:t>America convention, Hong Kong product symposium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1600" b="1" i="0" u="none" strike="noStrike" kern="1200" cap="none" spc="0" normalizeH="0" baseline="0" noProof="0" dirty="0">
                <a:ln>
                  <a:noFill/>
                </a:ln>
                <a:solidFill>
                  <a:srgbClr val="000000"/>
                </a:solidFill>
                <a:effectLst/>
                <a:uLnTx/>
                <a:uFillTx/>
                <a:latin typeface="Calibri"/>
                <a:ea typeface="SimSun" pitchFamily="18" charset="0"/>
                <a:cs typeface="+mn-cs"/>
              </a:rPr>
              <a:t>Insist to buy and sell tickets and so achieving leverage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1600" b="1" i="0" u="none" strike="noStrike" kern="1200" cap="none" spc="0" normalizeH="0" baseline="0" noProof="0" dirty="0">
                <a:ln>
                  <a:noFill/>
                </a:ln>
                <a:solidFill>
                  <a:srgbClr val="000000"/>
                </a:solidFill>
                <a:effectLst/>
                <a:uLnTx/>
                <a:uFillTx/>
                <a:latin typeface="Calibri"/>
                <a:ea typeface="SimSun" pitchFamily="18" charset="0"/>
                <a:cs typeface="+mn-cs"/>
              </a:rPr>
              <a:t>Insist to use ABC Pattern/ Rule to duplicate more A (12A)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1600" b="1" i="0" u="none" strike="noStrike" kern="1200" cap="none" spc="0" normalizeH="0" baseline="0" noProof="0" dirty="0">
                <a:ln>
                  <a:noFill/>
                </a:ln>
                <a:solidFill>
                  <a:srgbClr val="000000"/>
                </a:solidFill>
                <a:effectLst/>
                <a:uLnTx/>
                <a:uFillTx/>
                <a:latin typeface="Calibri"/>
                <a:ea typeface="SimSun" pitchFamily="18" charset="0"/>
                <a:cs typeface="+mn-cs"/>
              </a:rPr>
              <a:t>Insist to assist you team to run the pattern and nurture more leaders (12A)</a:t>
            </a:r>
            <a:endParaRPr kumimoji="0" lang="zh-HK" altLang="en-US" sz="1600" b="1" i="0" u="none" strike="noStrike" kern="1200" cap="none" spc="0" normalizeH="0" baseline="0" noProof="0" dirty="0">
              <a:ln>
                <a:noFill/>
              </a:ln>
              <a:solidFill>
                <a:srgbClr val="000000"/>
              </a:solidFill>
              <a:effectLst/>
              <a:uLnTx/>
              <a:uFillTx/>
              <a:latin typeface="Calibri"/>
              <a:ea typeface="SimSun" pitchFamily="18" charset="0"/>
              <a:cs typeface="+mn-cs"/>
            </a:endParaRPr>
          </a:p>
        </p:txBody>
      </p:sp>
      <p:sp>
        <p:nvSpPr>
          <p:cNvPr id="9" name="文字方塊 8"/>
          <p:cNvSpPr txBox="1"/>
          <p:nvPr/>
        </p:nvSpPr>
        <p:spPr>
          <a:xfrm>
            <a:off x="4157345" y="4573878"/>
            <a:ext cx="3818255"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400" b="0"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SimSun" pitchFamily="18" charset="0"/>
                <a:cs typeface="+mn-cs"/>
              </a:rPr>
              <a:t>Team goals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600" b="0" i="0" u="none" strike="noStrike" kern="1200" cap="none" spc="0" normalizeH="0" baseline="0" noProof="0" dirty="0">
                <a:ln>
                  <a:noFill/>
                </a:ln>
                <a:solidFill>
                  <a:srgbClr val="000000"/>
                </a:solidFill>
                <a:effectLst/>
                <a:uLnTx/>
                <a:uFillTx/>
                <a:latin typeface="Calibri"/>
                <a:ea typeface="SimSun" pitchFamily="18" charset="0"/>
                <a:cs typeface="+mn-cs"/>
              </a:rPr>
              <a:t>Hong Kong Convention: 300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600" b="0" i="0" u="none" strike="noStrike" kern="1200" cap="none" spc="0" normalizeH="0" baseline="0" noProof="0" dirty="0">
                <a:ln>
                  <a:noFill/>
                </a:ln>
                <a:solidFill>
                  <a:srgbClr val="000000"/>
                </a:solidFill>
                <a:effectLst/>
                <a:uLnTx/>
                <a:uFillTx/>
                <a:latin typeface="Calibri"/>
                <a:ea typeface="SimSun" pitchFamily="18" charset="0"/>
                <a:cs typeface="+mn-cs"/>
              </a:rPr>
              <a:t>Taiwan Convention: 100 </a:t>
            </a:r>
            <a:endParaRPr kumimoji="0" lang="en-US" altLang="zh-HK" sz="1600" b="0" i="0" u="none" strike="noStrike" kern="1200" cap="none" spc="0" normalizeH="0" baseline="0" noProof="0" dirty="0" smtClean="0">
              <a:ln>
                <a:noFill/>
              </a:ln>
              <a:solidFill>
                <a:srgbClr val="000000"/>
              </a:solidFill>
              <a:effectLst/>
              <a:uLnTx/>
              <a:uFillTx/>
              <a:latin typeface="Calibri"/>
              <a:ea typeface="SimSun"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600" b="0" i="0" u="none" strike="noStrike" kern="1200" cap="none" spc="0" normalizeH="0" baseline="0" noProof="0" dirty="0" smtClean="0">
                <a:ln>
                  <a:noFill/>
                </a:ln>
                <a:solidFill>
                  <a:srgbClr val="000000"/>
                </a:solidFill>
                <a:effectLst/>
                <a:uLnTx/>
                <a:uFillTx/>
                <a:latin typeface="Calibri"/>
                <a:ea typeface="SimSun" pitchFamily="18" charset="0"/>
                <a:cs typeface="+mn-cs"/>
              </a:rPr>
              <a:t>America Convention: 30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600" b="0" i="0" u="none" strike="noStrike" kern="1200" cap="none" spc="0" normalizeH="0" baseline="0" noProof="0" dirty="0" smtClean="0">
                <a:ln>
                  <a:noFill/>
                </a:ln>
                <a:solidFill>
                  <a:srgbClr val="000000"/>
                </a:solidFill>
                <a:effectLst/>
                <a:uLnTx/>
                <a:uFillTx/>
                <a:latin typeface="Calibri"/>
                <a:ea typeface="SimSun" pitchFamily="18" charset="0"/>
                <a:cs typeface="+mn-cs"/>
              </a:rPr>
              <a:t>Hong </a:t>
            </a:r>
            <a:r>
              <a:rPr kumimoji="0" lang="en-US" altLang="zh-HK" sz="1600" b="0" i="0" u="none" strike="noStrike" kern="1200" cap="none" spc="0" normalizeH="0" baseline="0" noProof="0" dirty="0">
                <a:ln>
                  <a:noFill/>
                </a:ln>
                <a:solidFill>
                  <a:srgbClr val="000000"/>
                </a:solidFill>
                <a:effectLst/>
                <a:uLnTx/>
                <a:uFillTx/>
                <a:latin typeface="Calibri"/>
                <a:ea typeface="SimSun" pitchFamily="18" charset="0"/>
                <a:cs typeface="+mn-cs"/>
              </a:rPr>
              <a:t>Kong Product symposium: </a:t>
            </a:r>
            <a:r>
              <a:rPr kumimoji="0" lang="en-US" altLang="zh-HK" sz="1600" b="0" i="0" u="none" strike="noStrike" kern="1200" cap="none" spc="0" normalizeH="0" baseline="0" noProof="0" dirty="0" smtClean="0">
                <a:ln>
                  <a:noFill/>
                </a:ln>
                <a:solidFill>
                  <a:srgbClr val="000000"/>
                </a:solidFill>
                <a:effectLst/>
                <a:uLnTx/>
                <a:uFillTx/>
                <a:latin typeface="Calibri"/>
                <a:ea typeface="SimSun" pitchFamily="18" charset="0"/>
                <a:cs typeface="+mn-cs"/>
              </a:rPr>
              <a:t>50</a:t>
            </a:r>
            <a:endParaRPr kumimoji="0" lang="en-US" altLang="zh-HK" sz="1600" b="0" i="0" u="none" strike="noStrike" kern="1200" cap="none" spc="0" normalizeH="0" baseline="0" noProof="0" dirty="0">
              <a:ln>
                <a:noFill/>
              </a:ln>
              <a:solidFill>
                <a:srgbClr val="000000"/>
              </a:solidFill>
              <a:effectLst/>
              <a:uLnTx/>
              <a:uFillTx/>
              <a:latin typeface="Calibri"/>
              <a:ea typeface="SimSun"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600" b="0" i="0" u="none" strike="noStrike" kern="1200" cap="none" spc="0" normalizeH="0" baseline="0" noProof="0" dirty="0">
                <a:ln>
                  <a:noFill/>
                </a:ln>
                <a:solidFill>
                  <a:srgbClr val="000000"/>
                </a:solidFill>
                <a:effectLst/>
                <a:uLnTx/>
                <a:uFillTx/>
                <a:latin typeface="Calibri"/>
                <a:ea typeface="SimSun" pitchFamily="18" charset="0"/>
                <a:cs typeface="+mn-cs"/>
              </a:rPr>
              <a:t>Increase the number of new UFO: 240-320</a:t>
            </a:r>
            <a:endParaRPr kumimoji="0" lang="zh-HK" altLang="en-US" sz="1600" b="0" i="0" u="none" strike="noStrike" kern="1200" cap="none" spc="0" normalizeH="0" baseline="0" noProof="0" dirty="0">
              <a:ln>
                <a:noFill/>
              </a:ln>
              <a:solidFill>
                <a:srgbClr val="000000"/>
              </a:solidFill>
              <a:effectLst/>
              <a:uLnTx/>
              <a:uFillTx/>
              <a:latin typeface="Calibri"/>
              <a:ea typeface="SimSun" pitchFamily="18" charset="0"/>
              <a:cs typeface="+mn-cs"/>
            </a:endParaRPr>
          </a:p>
        </p:txBody>
      </p:sp>
      <p:grpSp>
        <p:nvGrpSpPr>
          <p:cNvPr id="13" name="群組 12"/>
          <p:cNvGrpSpPr/>
          <p:nvPr/>
        </p:nvGrpSpPr>
        <p:grpSpPr>
          <a:xfrm>
            <a:off x="9069705" y="3918972"/>
            <a:ext cx="2827655" cy="2677656"/>
            <a:chOff x="7108825" y="3964907"/>
            <a:chExt cx="2827655" cy="2668455"/>
          </a:xfrm>
        </p:grpSpPr>
        <p:sp>
          <p:nvSpPr>
            <p:cNvPr id="10" name="文字方塊 9"/>
            <p:cNvSpPr txBox="1"/>
            <p:nvPr/>
          </p:nvSpPr>
          <p:spPr>
            <a:xfrm>
              <a:off x="7108825" y="3964907"/>
              <a:ext cx="2682240" cy="26684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400" b="0" i="0" u="none" strike="noStrike" kern="1200" cap="none" spc="0" normalizeH="0" baseline="0" noProof="0" dirty="0">
                  <a:ln>
                    <a:noFill/>
                  </a:ln>
                  <a:solidFill>
                    <a:srgbClr val="000000"/>
                  </a:solidFill>
                  <a:effectLst/>
                  <a:uLnTx/>
                  <a:uFillTx/>
                  <a:latin typeface="Calibri"/>
                  <a:ea typeface="SimSun" pitchFamily="18" charset="0"/>
                  <a:cs typeface="+mn-cs"/>
                </a:rPr>
                <a:t>Recognition levels: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800" b="0" i="0" u="none" strike="noStrike" kern="1200" cap="none" spc="0" normalizeH="0" baseline="0" noProof="0" dirty="0">
                  <a:ln>
                    <a:noFill/>
                  </a:ln>
                  <a:solidFill>
                    <a:srgbClr val="000000"/>
                  </a:solidFill>
                  <a:effectLst/>
                  <a:uLnTx/>
                  <a:uFillTx/>
                  <a:latin typeface="Calibri"/>
                  <a:ea typeface="SimSun" pitchFamily="18" charset="0"/>
                  <a:cs typeface="+mn-cs"/>
                </a:rPr>
                <a:t>EC $11500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800" b="0" i="0" u="none" strike="noStrike" kern="1200" cap="none" spc="0" normalizeH="0" baseline="0" noProof="0" dirty="0">
                  <a:ln>
                    <a:noFill/>
                  </a:ln>
                  <a:solidFill>
                    <a:srgbClr val="000000"/>
                  </a:solidFill>
                  <a:effectLst/>
                  <a:uLnTx/>
                  <a:uFillTx/>
                  <a:latin typeface="Calibri"/>
                  <a:ea typeface="SimSun" pitchFamily="18" charset="0"/>
                  <a:cs typeface="+mn-cs"/>
                </a:rPr>
                <a:t>MC $16100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800" b="0" i="0" u="none" strike="noStrike" kern="1200" cap="none" spc="0" normalizeH="0" baseline="0" noProof="0" dirty="0">
                  <a:ln>
                    <a:noFill/>
                  </a:ln>
                  <a:solidFill>
                    <a:srgbClr val="000000"/>
                  </a:solidFill>
                  <a:effectLst/>
                  <a:uLnTx/>
                  <a:uFillTx/>
                  <a:latin typeface="Calibri"/>
                  <a:ea typeface="SimSun" pitchFamily="18" charset="0"/>
                  <a:cs typeface="+mn-cs"/>
                </a:rPr>
                <a:t>SMC $23000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800" b="0" i="0" u="none" strike="noStrike" kern="1200" cap="none" spc="0" normalizeH="0" baseline="0" noProof="0" dirty="0">
                  <a:ln>
                    <a:noFill/>
                  </a:ln>
                  <a:solidFill>
                    <a:srgbClr val="000000"/>
                  </a:solidFill>
                  <a:effectLst/>
                  <a:uLnTx/>
                  <a:uFillTx/>
                  <a:latin typeface="Calibri"/>
                  <a:ea typeface="SimSun" pitchFamily="18" charset="0"/>
                  <a:cs typeface="+mn-cs"/>
                </a:rPr>
                <a:t>PC $34500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800" b="0" i="0" u="none" strike="noStrike" kern="1200" cap="none" spc="0" normalizeH="0" baseline="0" noProof="0" dirty="0">
                  <a:ln>
                    <a:noFill/>
                  </a:ln>
                  <a:solidFill>
                    <a:srgbClr val="000000"/>
                  </a:solidFill>
                  <a:effectLst/>
                  <a:uLnTx/>
                  <a:uFillTx/>
                  <a:latin typeface="Calibri"/>
                  <a:ea typeface="SimSun" pitchFamily="18" charset="0"/>
                  <a:cs typeface="+mn-cs"/>
                </a:rPr>
                <a:t>SC $57500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800" b="0" i="0" u="none" strike="noStrike" kern="1200" cap="none" spc="0" normalizeH="0" baseline="0" noProof="0" dirty="0">
                  <a:ln>
                    <a:noFill/>
                  </a:ln>
                  <a:solidFill>
                    <a:srgbClr val="000000"/>
                  </a:solidFill>
                  <a:effectLst/>
                  <a:uLnTx/>
                  <a:uFillTx/>
                  <a:latin typeface="Calibri"/>
                  <a:ea typeface="SimSun" pitchFamily="18" charset="0"/>
                  <a:cs typeface="+mn-cs"/>
                </a:rPr>
                <a:t>NSC $76000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800" b="0" i="0" u="none" strike="noStrike" kern="1200" cap="none" spc="0" normalizeH="0" baseline="0" noProof="0" dirty="0">
                  <a:ln>
                    <a:noFill/>
                  </a:ln>
                  <a:solidFill>
                    <a:srgbClr val="000000"/>
                  </a:solidFill>
                  <a:effectLst/>
                  <a:uLnTx/>
                  <a:uFillTx/>
                  <a:latin typeface="Calibri"/>
                  <a:ea typeface="SimSun" pitchFamily="18" charset="0"/>
                  <a:cs typeface="+mn-cs"/>
                </a:rPr>
                <a:t>ESC $115000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800" b="0" i="0" u="none" strike="noStrike" kern="1200" cap="none" spc="0" normalizeH="0" baseline="0" noProof="0" dirty="0">
                  <a:ln>
                    <a:noFill/>
                  </a:ln>
                  <a:solidFill>
                    <a:srgbClr val="000000"/>
                  </a:solidFill>
                  <a:effectLst/>
                  <a:uLnTx/>
                  <a:uFillTx/>
                  <a:latin typeface="Calibri"/>
                  <a:ea typeface="SimSun" pitchFamily="18" charset="0"/>
                  <a:cs typeface="+mn-cs"/>
                </a:rPr>
                <a:t>Director $138000</a:t>
              </a:r>
              <a:endParaRPr kumimoji="0" lang="zh-HK" altLang="en-US" sz="1800" b="0" i="0" u="none" strike="noStrike" kern="1200" cap="none" spc="0" normalizeH="0" baseline="0" noProof="0" dirty="0">
                <a:ln>
                  <a:noFill/>
                </a:ln>
                <a:solidFill>
                  <a:srgbClr val="000000"/>
                </a:solidFill>
                <a:effectLst/>
                <a:uLnTx/>
                <a:uFillTx/>
                <a:latin typeface="Calibri"/>
                <a:ea typeface="SimSun" pitchFamily="18" charset="0"/>
                <a:cs typeface="+mn-cs"/>
              </a:endParaRPr>
            </a:p>
          </p:txBody>
        </p:sp>
        <p:sp>
          <p:nvSpPr>
            <p:cNvPr id="12" name="文字方塊 11"/>
            <p:cNvSpPr txBox="1"/>
            <p:nvPr/>
          </p:nvSpPr>
          <p:spPr>
            <a:xfrm>
              <a:off x="9215120" y="4302447"/>
              <a:ext cx="721360" cy="1932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0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1</a:t>
              </a:r>
              <a:endParaRPr kumimoji="0" lang="zh-HK" altLang="en-US" sz="20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grpSp>
      <p:cxnSp>
        <p:nvCxnSpPr>
          <p:cNvPr id="15" name="直線接點 14"/>
          <p:cNvCxnSpPr/>
          <p:nvPr/>
        </p:nvCxnSpPr>
        <p:spPr>
          <a:xfrm>
            <a:off x="7975600" y="3942080"/>
            <a:ext cx="0" cy="2631440"/>
          </a:xfrm>
          <a:prstGeom prst="line">
            <a:avLst/>
          </a:prstGeom>
          <a:ln/>
        </p:spPr>
        <p:style>
          <a:lnRef idx="3">
            <a:schemeClr val="dk1"/>
          </a:lnRef>
          <a:fillRef idx="0">
            <a:schemeClr val="dk1"/>
          </a:fillRef>
          <a:effectRef idx="2">
            <a:schemeClr val="dk1"/>
          </a:effectRef>
          <a:fontRef idx="minor">
            <a:schemeClr val="tx1"/>
          </a:fontRef>
        </p:style>
      </p:cxnSp>
      <p:pic>
        <p:nvPicPr>
          <p:cNvPr id="4102" name="Picture 6" descr="planningçåçæå°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390" y="4647550"/>
            <a:ext cx="3092450" cy="202942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lanning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8840" y="1703309"/>
            <a:ext cx="2208530" cy="2024936"/>
          </a:xfrm>
          <a:prstGeom prst="rect">
            <a:avLst/>
          </a:prstGeom>
          <a:noFill/>
          <a:extLst>
            <a:ext uri="{909E8E84-426E-40DD-AFC4-6F175D3DCCD1}">
              <a14:hiddenFill xmlns:a14="http://schemas.microsoft.com/office/drawing/2010/main">
                <a:solidFill>
                  <a:srgbClr val="FFFFFF"/>
                </a:solidFill>
              </a14:hiddenFill>
            </a:ext>
          </a:extLst>
        </p:spPr>
      </p:pic>
      <p:sp>
        <p:nvSpPr>
          <p:cNvPr id="14" name="內容版面配置區 2"/>
          <p:cNvSpPr>
            <a:spLocks noGrp="1"/>
          </p:cNvSpPr>
          <p:nvPr>
            <p:ph idx="1"/>
          </p:nvPr>
        </p:nvSpPr>
        <p:spPr>
          <a:xfrm>
            <a:off x="467995" y="2314446"/>
            <a:ext cx="10958830" cy="2637275"/>
          </a:xfrm>
          <a:solidFill>
            <a:schemeClr val="accent4">
              <a:lumMod val="40000"/>
              <a:lumOff val="60000"/>
            </a:schemeClr>
          </a:solidFill>
        </p:spPr>
        <p:txBody>
          <a:bodyPr>
            <a:noAutofit/>
          </a:bodyPr>
          <a:lstStyle/>
          <a:p>
            <a:pPr marL="0" indent="0" algn="ctr">
              <a:buNone/>
            </a:pPr>
            <a:r>
              <a:rPr lang="en-US" altLang="zh-TW" sz="6000" b="1" dirty="0" smtClean="0">
                <a:ln w="0"/>
                <a:effectLst>
                  <a:outerShdw blurRad="38100" dist="38100" dir="2700000" algn="tl">
                    <a:srgbClr val="000000">
                      <a:alpha val="43137"/>
                    </a:srgbClr>
                  </a:outerShdw>
                  <a:reflection blurRad="6350" stA="53000" endA="300" endPos="35500" dir="5400000" sy="-90000" algn="bl" rotWithShape="0"/>
                </a:effectLst>
              </a:rPr>
              <a:t>To do what I should do, </a:t>
            </a:r>
          </a:p>
          <a:p>
            <a:pPr marL="0" indent="0" algn="ctr">
              <a:buNone/>
            </a:pPr>
            <a:r>
              <a:rPr lang="en-US" altLang="zh-TW" sz="6000" b="1" dirty="0" smtClean="0">
                <a:ln w="0"/>
                <a:effectLst>
                  <a:outerShdw blurRad="38100" dist="38100" dir="2700000" algn="tl">
                    <a:srgbClr val="000000">
                      <a:alpha val="43137"/>
                    </a:srgbClr>
                  </a:outerShdw>
                  <a:reflection blurRad="6350" stA="53000" endA="300" endPos="35500" dir="5400000" sy="-90000" algn="bl" rotWithShape="0"/>
                </a:effectLst>
              </a:rPr>
              <a:t>then do what I like to do </a:t>
            </a:r>
            <a:endParaRPr lang="zh-TW" altLang="en-US" sz="6000" b="1" dirty="0">
              <a:ln w="0"/>
              <a:effectLst>
                <a:outerShdw blurRad="38100" dist="38100" dir="2700000" algn="tl">
                  <a:srgbClr val="000000">
                    <a:alpha val="43137"/>
                  </a:srgbClr>
                </a:outerShdw>
                <a:reflection blurRad="6350" stA="53000" endA="300" endPos="35500" dir="5400000" sy="-90000" algn="bl" rotWithShape="0"/>
              </a:effectLst>
            </a:endParaRPr>
          </a:p>
          <a:p>
            <a:pPr marL="0" indent="0" algn="ctr">
              <a:buNone/>
            </a:pPr>
            <a:r>
              <a:rPr lang="en-US" altLang="zh-HK" sz="6000" b="1" dirty="0">
                <a:ln w="0"/>
                <a:effectLst>
                  <a:outerShdw blurRad="38100" dist="38100" dir="2700000" algn="tl">
                    <a:srgbClr val="000000">
                      <a:alpha val="43137"/>
                    </a:srgbClr>
                  </a:outerShdw>
                  <a:reflection blurRad="6350" stA="53000" endA="300" endPos="35500" dir="5400000" sy="-90000" algn="bl" rotWithShape="0"/>
                </a:effectLst>
              </a:rPr>
              <a:t>TO DO LIST</a:t>
            </a:r>
            <a:endParaRPr lang="zh-HK" altLang="en-US" sz="6000" b="1" dirty="0">
              <a:ln w="0"/>
              <a:effectLst>
                <a:outerShdw blurRad="38100" dist="38100" dir="2700000" algn="tl">
                  <a:srgbClr val="000000">
                    <a:alpha val="43137"/>
                  </a:srgbClr>
                </a:outerShdw>
                <a:reflection blurRad="6350" stA="53000" endA="300" endPos="35500" dir="5400000" sy="-90000" algn="bl" rotWithShape="0"/>
              </a:effectLst>
            </a:endParaRPr>
          </a:p>
        </p:txBody>
      </p:sp>
      <p:sp>
        <p:nvSpPr>
          <p:cNvPr id="16" name="標題 1"/>
          <p:cNvSpPr>
            <a:spLocks noGrp="1"/>
          </p:cNvSpPr>
          <p:nvPr>
            <p:ph type="title"/>
          </p:nvPr>
        </p:nvSpPr>
        <p:spPr>
          <a:xfrm>
            <a:off x="311150" y="126714"/>
            <a:ext cx="11272520" cy="1325563"/>
          </a:xfrm>
        </p:spPr>
        <p:txBody>
          <a:bodyPr>
            <a:normAutofit fontScale="90000"/>
            <a:scene3d>
              <a:camera prst="orthographicFront"/>
              <a:lightRig rig="threePt" dir="t"/>
            </a:scene3d>
            <a:sp3d extrusionH="57150">
              <a:bevelT w="38100" h="38100" prst="convex"/>
            </a:sp3d>
          </a:bodyPr>
          <a:lstStyle/>
          <a:p>
            <a:pPr algn="ctr"/>
            <a:r>
              <a:rPr lang="zh-HK" sz="10700" b="1" i="0" dirty="0" smtClean="0">
                <a:solidFill>
                  <a:srgbClr val="000000"/>
                </a:solidFill>
                <a:effectLst>
                  <a:outerShdw blurRad="12700" dist="38100" dir="2700000" algn="tl" rotWithShape="0">
                    <a:schemeClr val="bg1"/>
                  </a:outerShdw>
                </a:effectLst>
                <a:ea typeface="SimSun" pitchFamily="18" charset="0"/>
              </a:rPr>
              <a:t>Action plan </a:t>
            </a:r>
            <a:r>
              <a:rPr lang="en-US" altLang="zh-HK" sz="10700" b="1" i="0" dirty="0" smtClean="0">
                <a:solidFill>
                  <a:srgbClr val="000000"/>
                </a:solidFill>
                <a:effectLst>
                  <a:outerShdw blurRad="12700" dist="38100" dir="2700000" algn="tl" rotWithShape="0">
                    <a:schemeClr val="bg1"/>
                  </a:outerShdw>
                </a:effectLst>
                <a:ea typeface="SimSun" pitchFamily="18" charset="0"/>
              </a:rPr>
              <a:t> </a:t>
            </a:r>
            <a:r>
              <a:rPr lang="zh-HK" sz="2700" b="1" i="0" dirty="0" smtClean="0">
                <a:solidFill>
                  <a:srgbClr val="000000"/>
                </a:solidFill>
                <a:latin typeface="+mn-lt"/>
                <a:ea typeface="SimSun" pitchFamily="18" charset="0"/>
              </a:rPr>
              <a:t>Small goals achieve big dream</a:t>
            </a:r>
          </a:p>
        </p:txBody>
      </p:sp>
    </p:spTree>
    <p:extLst>
      <p:ext uri="{BB962C8B-B14F-4D97-AF65-F5344CB8AC3E}">
        <p14:creationId xmlns:p14="http://schemas.microsoft.com/office/powerpoint/2010/main" val="412898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 calcmode="lin" valueType="num">
                                      <p:cBhvr>
                                        <p:cTn id="7" dur="500" fill="hold"/>
                                        <p:tgtEl>
                                          <p:spTgt spid="14">
                                            <p:bg/>
                                          </p:spTgt>
                                        </p:tgtEl>
                                        <p:attrNameLst>
                                          <p:attrName>ppt_w</p:attrName>
                                        </p:attrNameLst>
                                      </p:cBhvr>
                                      <p:tavLst>
                                        <p:tav tm="0">
                                          <p:val>
                                            <p:fltVal val="0"/>
                                          </p:val>
                                        </p:tav>
                                        <p:tav tm="100000">
                                          <p:val>
                                            <p:strVal val="#ppt_w"/>
                                          </p:val>
                                        </p:tav>
                                      </p:tavLst>
                                    </p:anim>
                                    <p:anim calcmode="lin" valueType="num">
                                      <p:cBhvr>
                                        <p:cTn id="8" dur="500" fill="hold"/>
                                        <p:tgtEl>
                                          <p:spTgt spid="14">
                                            <p:bg/>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p:cTn id="11"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4">
                                            <p:txEl>
                                              <p:pRg st="0" end="0"/>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 calcmode="lin" valueType="num">
                                      <p:cBhvr>
                                        <p:cTn id="15"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 calcmode="lin" valueType="num">
                                      <p:cBhvr>
                                        <p:cTn id="21"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4">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557" name="Picture 2" descr="ç¸éåç"/>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1541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1"/>
          <p:cNvSpPr>
            <a:spLocks noGrp="1"/>
          </p:cNvSpPr>
          <p:nvPr>
            <p:ph type="title"/>
          </p:nvPr>
        </p:nvSpPr>
        <p:spPr>
          <a:xfrm>
            <a:off x="741956" y="290781"/>
            <a:ext cx="10515600" cy="1325563"/>
          </a:xfrm>
          <a:solidFill>
            <a:schemeClr val="accent6">
              <a:lumMod val="40000"/>
              <a:lumOff val="60000"/>
              <a:alpha val="55000"/>
            </a:schemeClr>
          </a:solidFill>
        </p:spPr>
        <p:txBody>
          <a:bodyPr>
            <a:normAutofit/>
          </a:bodyPr>
          <a:lstStyle/>
          <a:p>
            <a:pPr algn="ctr"/>
            <a:r>
              <a:rPr lang="en-US" altLang="zh-HK" sz="3600" b="1" dirty="0">
                <a:ea typeface="SimSun" pitchFamily="18" charset="0"/>
              </a:rPr>
              <a:t>No one plans to fail but people can fail to plan!</a:t>
            </a:r>
            <a:endParaRPr lang="zh-TW" altLang="en-US" sz="3600" dirty="0">
              <a:effectLst>
                <a:outerShdw blurRad="50000" dist="30000" dir="5400000" algn="tl" rotWithShape="0">
                  <a:srgbClr val="000000">
                    <a:alpha val="30000"/>
                  </a:srgbClr>
                </a:outerShdw>
                <a:reflection blurRad="6350" stA="60000" endA="900" endPos="58000" dir="5400000" sy="-100000" algn="bl" rotWithShape="0"/>
              </a:effectLst>
              <a:latin typeface="微軟正黑體" pitchFamily="34" charset="-120"/>
              <a:ea typeface="微軟正黑體" pitchFamily="34" charset="-120"/>
            </a:endParaRPr>
          </a:p>
        </p:txBody>
      </p:sp>
      <p:sp>
        <p:nvSpPr>
          <p:cNvPr id="8" name="Rectangle 3"/>
          <p:cNvSpPr>
            <a:spLocks noGrp="1" noChangeArrowheads="1"/>
          </p:cNvSpPr>
          <p:nvPr>
            <p:ph idx="1"/>
          </p:nvPr>
        </p:nvSpPr>
        <p:spPr>
          <a:xfrm>
            <a:off x="1604399" y="1983226"/>
            <a:ext cx="8538313" cy="401878"/>
          </a:xfrm>
        </p:spPr>
        <p:txBody>
          <a:bodyPr>
            <a:noAutofit/>
          </a:bodyPr>
          <a:lstStyle/>
          <a:p>
            <a:pPr>
              <a:buNone/>
              <a:defRPr/>
            </a:pPr>
            <a:r>
              <a:rPr lang="en-US" altLang="zh-HK" b="1" dirty="0">
                <a:ea typeface="SimSun" pitchFamily="18" charset="0"/>
              </a:rPr>
              <a:t>In 1979, Harvard conducted a survey of their MBAs.</a:t>
            </a:r>
            <a:endParaRPr lang="zh-HK" altLang="en-US" b="1" dirty="0">
              <a:ea typeface="SimSun" pitchFamily="18" charset="0"/>
            </a:endParaRPr>
          </a:p>
        </p:txBody>
      </p:sp>
      <p:graphicFrame>
        <p:nvGraphicFramePr>
          <p:cNvPr id="9" name="表格 8"/>
          <p:cNvGraphicFramePr>
            <a:graphicFrameLocks noGrp="1"/>
          </p:cNvGraphicFramePr>
          <p:nvPr>
            <p:extLst/>
          </p:nvPr>
        </p:nvGraphicFramePr>
        <p:xfrm>
          <a:off x="2321964" y="2773018"/>
          <a:ext cx="6786612" cy="2230773"/>
        </p:xfrm>
        <a:graphic>
          <a:graphicData uri="http://schemas.openxmlformats.org/drawingml/2006/table">
            <a:tbl>
              <a:tblPr firstRow="1" bandRow="1">
                <a:tableStyleId>{93296810-A885-4BE3-A3E7-6D5BEEA58F35}</a:tableStyleId>
              </a:tblPr>
              <a:tblGrid>
                <a:gridCol w="1696653">
                  <a:extLst>
                    <a:ext uri="{9D8B030D-6E8A-4147-A177-3AD203B41FA5}">
                      <a16:colId xmlns:a16="http://schemas.microsoft.com/office/drawing/2014/main" val="20000"/>
                    </a:ext>
                  </a:extLst>
                </a:gridCol>
                <a:gridCol w="1696653">
                  <a:extLst>
                    <a:ext uri="{9D8B030D-6E8A-4147-A177-3AD203B41FA5}">
                      <a16:colId xmlns:a16="http://schemas.microsoft.com/office/drawing/2014/main" val="20001"/>
                    </a:ext>
                  </a:extLst>
                </a:gridCol>
                <a:gridCol w="1696653">
                  <a:extLst>
                    <a:ext uri="{9D8B030D-6E8A-4147-A177-3AD203B41FA5}">
                      <a16:colId xmlns:a16="http://schemas.microsoft.com/office/drawing/2014/main" val="20002"/>
                    </a:ext>
                  </a:extLst>
                </a:gridCol>
                <a:gridCol w="1696653">
                  <a:extLst>
                    <a:ext uri="{9D8B030D-6E8A-4147-A177-3AD203B41FA5}">
                      <a16:colId xmlns:a16="http://schemas.microsoft.com/office/drawing/2014/main" val="20003"/>
                    </a:ext>
                  </a:extLst>
                </a:gridCol>
              </a:tblGrid>
              <a:tr h="1115397">
                <a:tc>
                  <a:txBody>
                    <a:bodyPr/>
                    <a:lstStyle/>
                    <a:p>
                      <a:pPr algn="ctr"/>
                      <a:r>
                        <a:rPr lang="en-US" altLang="zh-TW" sz="2800" dirty="0">
                          <a:latin typeface="微軟正黑體" pitchFamily="34" charset="-120"/>
                          <a:ea typeface="微軟正黑體" pitchFamily="34" charset="-120"/>
                        </a:rPr>
                        <a:t>100</a:t>
                      </a:r>
                      <a:endParaRPr lang="zh-TW" altLang="en-US" sz="2800" dirty="0">
                        <a:latin typeface="微軟正黑體" pitchFamily="34" charset="-120"/>
                        <a:ea typeface="微軟正黑體" pitchFamily="34" charset="-120"/>
                      </a:endParaRPr>
                    </a:p>
                  </a:txBody>
                  <a:tcPr anchor="ctr">
                    <a:cell3D prstMaterial="dkEdge">
                      <a:bevel/>
                      <a:lightRig rig="flood" dir="t"/>
                    </a:cell3D>
                  </a:tcPr>
                </a:tc>
                <a:tc>
                  <a:txBody>
                    <a:bodyPr/>
                    <a:lstStyle/>
                    <a:p>
                      <a:pPr algn="ctr"/>
                      <a:r>
                        <a:rPr lang="en-US" altLang="zh-TW" sz="2800" dirty="0"/>
                        <a:t>3%</a:t>
                      </a:r>
                      <a:endParaRPr lang="zh-TW" altLang="en-US" sz="2800" dirty="0">
                        <a:latin typeface="微軟正黑體" pitchFamily="34" charset="-120"/>
                        <a:ea typeface="微軟正黑體" pitchFamily="34" charset="-120"/>
                      </a:endParaRPr>
                    </a:p>
                  </a:txBody>
                  <a:tcPr anchor="ctr">
                    <a:cell3D prstMaterial="dkEdge">
                      <a:bevel/>
                      <a:lightRig rig="flood" dir="t"/>
                    </a:cell3D>
                  </a:tcPr>
                </a:tc>
                <a:tc>
                  <a:txBody>
                    <a:bodyPr/>
                    <a:lstStyle/>
                    <a:p>
                      <a:pPr algn="ctr"/>
                      <a:r>
                        <a:rPr lang="en-US" altLang="zh-TW" sz="2800" dirty="0"/>
                        <a:t>13%</a:t>
                      </a:r>
                      <a:endParaRPr lang="zh-TW" altLang="en-US" sz="2800" dirty="0">
                        <a:latin typeface="微軟正黑體" pitchFamily="34" charset="-120"/>
                        <a:ea typeface="微軟正黑體" pitchFamily="34" charset="-120"/>
                      </a:endParaRPr>
                    </a:p>
                  </a:txBody>
                  <a:tcPr anchor="ctr">
                    <a:cell3D prstMaterial="dkEdge">
                      <a:bevel/>
                      <a:lightRig rig="flood" dir="t"/>
                    </a:cell3D>
                  </a:tcPr>
                </a:tc>
                <a:tc>
                  <a:txBody>
                    <a:bodyPr/>
                    <a:lstStyle/>
                    <a:p>
                      <a:pPr algn="ctr"/>
                      <a:r>
                        <a:rPr lang="en-US" altLang="zh-TW" sz="2800" dirty="0"/>
                        <a:t>84%</a:t>
                      </a:r>
                      <a:endParaRPr lang="zh-TW" altLang="en-US" sz="2800" dirty="0">
                        <a:latin typeface="微軟正黑體" pitchFamily="34" charset="-120"/>
                        <a:ea typeface="微軟正黑體" pitchFamily="34" charset="-120"/>
                      </a:endParaRPr>
                    </a:p>
                  </a:txBody>
                  <a:tcPr anchor="ctr">
                    <a:cell3D prstMaterial="dkEdge">
                      <a:bevel/>
                      <a:lightRig rig="flood" dir="t"/>
                    </a:cell3D>
                  </a:tcPr>
                </a:tc>
                <a:extLst>
                  <a:ext uri="{0D108BD9-81ED-4DB2-BD59-A6C34878D82A}">
                    <a16:rowId xmlns:a16="http://schemas.microsoft.com/office/drawing/2014/main" val="10000"/>
                  </a:ext>
                </a:extLst>
              </a:tr>
              <a:tr h="1115376">
                <a:tc>
                  <a:txBody>
                    <a:bodyPr/>
                    <a:lstStyle/>
                    <a:p>
                      <a:pPr algn="ctr"/>
                      <a:r>
                        <a:rPr lang="en-US" altLang="zh-HK" sz="3200" b="1" i="0" dirty="0" smtClean="0">
                          <a:solidFill>
                            <a:srgbClr val="000000"/>
                          </a:solidFill>
                          <a:ea typeface="SimSun" pitchFamily="18" charset="0"/>
                        </a:rPr>
                        <a:t>Setting goals</a:t>
                      </a:r>
                      <a:endParaRPr lang="zh-HK" altLang="en-US" sz="3200" b="1" i="0" dirty="0" smtClean="0">
                        <a:solidFill>
                          <a:srgbClr val="000000"/>
                        </a:solidFill>
                        <a:ea typeface="SimSun" pitchFamily="18" charset="0"/>
                      </a:endParaRPr>
                    </a:p>
                  </a:txBody>
                  <a:tcPr anchor="ctr">
                    <a:cell3D prstMaterial="dkEdge">
                      <a:bevel/>
                      <a:lightRig rig="flood" dir="t"/>
                    </a:cell3D>
                    <a:solidFill>
                      <a:schemeClr val="accent6">
                        <a:lumMod val="20000"/>
                        <a:lumOff val="80000"/>
                      </a:schemeClr>
                    </a:solidFill>
                  </a:tcPr>
                </a:tc>
                <a:tc>
                  <a:txBody>
                    <a:bodyPr/>
                    <a:lstStyle/>
                    <a:p>
                      <a:pPr algn="ctr"/>
                      <a:endParaRPr lang="zh-TW" altLang="en-US" sz="2800" dirty="0">
                        <a:latin typeface="微軟正黑體" pitchFamily="34" charset="-120"/>
                        <a:ea typeface="微軟正黑體" pitchFamily="34" charset="-120"/>
                      </a:endParaRPr>
                    </a:p>
                  </a:txBody>
                  <a:tcPr anchor="ctr">
                    <a:cell3D prstMaterial="dkEdge">
                      <a:bevel/>
                      <a:lightRig rig="flood" dir="t"/>
                    </a:cell3D>
                    <a:solidFill>
                      <a:schemeClr val="accent6">
                        <a:lumMod val="20000"/>
                        <a:lumOff val="80000"/>
                      </a:schemeClr>
                    </a:solidFill>
                  </a:tcPr>
                </a:tc>
                <a:tc>
                  <a:txBody>
                    <a:bodyPr/>
                    <a:lstStyle/>
                    <a:p>
                      <a:pPr algn="ctr"/>
                      <a:endParaRPr lang="zh-TW" altLang="en-US" sz="2800" dirty="0">
                        <a:latin typeface="微軟正黑體" pitchFamily="34" charset="-120"/>
                        <a:ea typeface="微軟正黑體" pitchFamily="34" charset="-120"/>
                      </a:endParaRPr>
                    </a:p>
                  </a:txBody>
                  <a:tcPr anchor="ctr">
                    <a:cell3D prstMaterial="dkEdge">
                      <a:bevel/>
                      <a:lightRig rig="flood" dir="t"/>
                    </a:cell3D>
                    <a:solidFill>
                      <a:schemeClr val="accent6">
                        <a:lumMod val="20000"/>
                        <a:lumOff val="80000"/>
                      </a:schemeClr>
                    </a:solidFill>
                  </a:tcPr>
                </a:tc>
                <a:tc>
                  <a:txBody>
                    <a:bodyPr/>
                    <a:lstStyle/>
                    <a:p>
                      <a:pPr algn="ctr"/>
                      <a:r>
                        <a:rPr lang="en-US" altLang="zh-HK" sz="2800" b="0" i="0" dirty="0" smtClean="0">
                          <a:solidFill>
                            <a:srgbClr val="000000"/>
                          </a:solidFill>
                          <a:ea typeface="SimSun" pitchFamily="18" charset="0"/>
                        </a:rPr>
                        <a:t>Without goals</a:t>
                      </a:r>
                      <a:endParaRPr lang="zh-HK" altLang="en-US" sz="2800" b="0" i="0" dirty="0" smtClean="0">
                        <a:solidFill>
                          <a:srgbClr val="000000"/>
                        </a:solidFill>
                        <a:ea typeface="SimSun" pitchFamily="18" charset="0"/>
                      </a:endParaRPr>
                    </a:p>
                  </a:txBody>
                  <a:tcPr anchor="ctr">
                    <a:cell3D prstMaterial="dkEdge">
                      <a:bevel/>
                      <a:lightRig rig="flood" dir="t"/>
                    </a:cell3D>
                    <a:solidFill>
                      <a:schemeClr val="accent6">
                        <a:lumMod val="20000"/>
                        <a:lumOff val="80000"/>
                      </a:schemeClr>
                    </a:solidFill>
                  </a:tcPr>
                </a:tc>
                <a:extLst>
                  <a:ext uri="{0D108BD9-81ED-4DB2-BD59-A6C34878D82A}">
                    <a16:rowId xmlns:a16="http://schemas.microsoft.com/office/drawing/2014/main" val="10001"/>
                  </a:ext>
                </a:extLst>
              </a:tr>
            </a:tbl>
          </a:graphicData>
        </a:graphic>
      </p:graphicFrame>
      <p:pic>
        <p:nvPicPr>
          <p:cNvPr id="10" name="Picture 5" descr="檢視完整大小圖片">
            <a:hlinkClick r:id="rId3"/>
          </p:cNvPr>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4151175" y="3694656"/>
            <a:ext cx="1224136" cy="1224136"/>
          </a:xfrm>
          <a:prstGeom prst="rect">
            <a:avLst/>
          </a:prstGeom>
          <a:ln>
            <a:noFill/>
          </a:ln>
          <a:effectLst>
            <a:outerShdw blurRad="190500" algn="tl" rotWithShape="0">
              <a:srgbClr val="000000">
                <a:alpha val="70000"/>
              </a:srgbClr>
            </a:outerShdw>
          </a:effectLst>
        </p:spPr>
      </p:pic>
      <p:pic>
        <p:nvPicPr>
          <p:cNvPr id="11" name="Picture 5" descr="檢視完整大小圖片">
            <a:hlinkClick r:id="rId3"/>
          </p:cNvPr>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6096000" y="4035764"/>
            <a:ext cx="968024" cy="968026"/>
          </a:xfrm>
          <a:prstGeom prst="rect">
            <a:avLst/>
          </a:prstGeom>
          <a:ln>
            <a:noFill/>
          </a:ln>
          <a:effectLst>
            <a:outerShdw blurRad="190500" algn="tl" rotWithShape="0">
              <a:srgbClr val="000000">
                <a:alpha val="70000"/>
              </a:srgbClr>
            </a:outerShdw>
          </a:effectLst>
        </p:spPr>
      </p:pic>
      <p:sp>
        <p:nvSpPr>
          <p:cNvPr id="12" name="禁止標誌 11"/>
          <p:cNvSpPr/>
          <p:nvPr/>
        </p:nvSpPr>
        <p:spPr>
          <a:xfrm>
            <a:off x="6080204" y="3895421"/>
            <a:ext cx="1110900" cy="1089804"/>
          </a:xfrm>
          <a:prstGeom prst="noSmoking">
            <a:avLst>
              <a:gd name="adj" fmla="val 1095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graphicFrame>
        <p:nvGraphicFramePr>
          <p:cNvPr id="13" name="表格 12"/>
          <p:cNvGraphicFramePr>
            <a:graphicFrameLocks noGrp="1"/>
          </p:cNvGraphicFramePr>
          <p:nvPr>
            <p:extLst/>
          </p:nvPr>
        </p:nvGraphicFramePr>
        <p:xfrm>
          <a:off x="2321964" y="4985225"/>
          <a:ext cx="6786612" cy="1071570"/>
        </p:xfrm>
        <a:graphic>
          <a:graphicData uri="http://schemas.openxmlformats.org/drawingml/2006/table">
            <a:tbl>
              <a:tblPr firstRow="1" bandRow="1">
                <a:tableStyleId>{5C22544A-7EE6-4342-B048-85BDC9FD1C3A}</a:tableStyleId>
              </a:tblPr>
              <a:tblGrid>
                <a:gridCol w="1696653">
                  <a:extLst>
                    <a:ext uri="{9D8B030D-6E8A-4147-A177-3AD203B41FA5}">
                      <a16:colId xmlns:a16="http://schemas.microsoft.com/office/drawing/2014/main" val="20000"/>
                    </a:ext>
                  </a:extLst>
                </a:gridCol>
                <a:gridCol w="1696653">
                  <a:extLst>
                    <a:ext uri="{9D8B030D-6E8A-4147-A177-3AD203B41FA5}">
                      <a16:colId xmlns:a16="http://schemas.microsoft.com/office/drawing/2014/main" val="20001"/>
                    </a:ext>
                  </a:extLst>
                </a:gridCol>
                <a:gridCol w="1696653">
                  <a:extLst>
                    <a:ext uri="{9D8B030D-6E8A-4147-A177-3AD203B41FA5}">
                      <a16:colId xmlns:a16="http://schemas.microsoft.com/office/drawing/2014/main" val="20002"/>
                    </a:ext>
                  </a:extLst>
                </a:gridCol>
                <a:gridCol w="1696653">
                  <a:extLst>
                    <a:ext uri="{9D8B030D-6E8A-4147-A177-3AD203B41FA5}">
                      <a16:colId xmlns:a16="http://schemas.microsoft.com/office/drawing/2014/main" val="20003"/>
                    </a:ext>
                  </a:extLst>
                </a:gridCol>
              </a:tblGrid>
              <a:tr h="1071570">
                <a:tc>
                  <a:txBody>
                    <a:bodyPr/>
                    <a:lstStyle/>
                    <a:p>
                      <a:pPr algn="ctr"/>
                      <a:r>
                        <a:rPr lang="zh-HK" sz="2800" b="1" i="0" dirty="0" smtClean="0">
                          <a:solidFill>
                            <a:srgbClr val="000000"/>
                          </a:solidFill>
                          <a:ea typeface="SimSun" pitchFamily="18" charset="0"/>
                        </a:rPr>
                        <a:t>Profit</a:t>
                      </a:r>
                      <a:r>
                        <a:rPr lang="zh-HK" sz="1400" b="0" i="0" dirty="0" smtClean="0">
                          <a:solidFill>
                            <a:srgbClr val="000000"/>
                          </a:solidFill>
                          <a:ea typeface="SimSun" pitchFamily="18" charset="0"/>
                        </a:rPr>
                        <a:t> </a:t>
                      </a:r>
                      <a:r>
                        <a:rPr lang="zh-TW" altLang="en-US" sz="1400" b="0" i="0" dirty="0" smtClean="0">
                          <a:solidFill>
                            <a:srgbClr val="000000"/>
                          </a:solidFill>
                          <a:ea typeface="SimSun" pitchFamily="18" charset="0"/>
                        </a:rPr>
                        <a:t> </a:t>
                      </a:r>
                      <a:r>
                        <a:rPr lang="zh-HK" sz="1400" b="0" i="0" dirty="0" smtClean="0">
                          <a:solidFill>
                            <a:srgbClr val="000000"/>
                          </a:solidFill>
                          <a:ea typeface="SimSun" pitchFamily="18" charset="0"/>
                        </a:rPr>
                        <a:t>gained in 10years</a:t>
                      </a:r>
                    </a:p>
                  </a:txBody>
                  <a:tcPr anchor="ctr">
                    <a:cell3D prstMaterial="dkEdge">
                      <a:bevel/>
                      <a:lightRig rig="flood" dir="t"/>
                    </a:cell3D>
                    <a:solidFill>
                      <a:schemeClr val="accent6">
                        <a:lumMod val="20000"/>
                        <a:lumOff val="80000"/>
                      </a:schemeClr>
                    </a:solidFill>
                  </a:tcPr>
                </a:tc>
                <a:tc>
                  <a:txBody>
                    <a:bodyPr/>
                    <a:lstStyle/>
                    <a:p>
                      <a:pPr algn="ctr"/>
                      <a:r>
                        <a:rPr lang="zh-HK" sz="3400" b="1" i="0" dirty="0" smtClean="0">
                          <a:solidFill>
                            <a:srgbClr val="FF0000"/>
                          </a:solidFill>
                          <a:ea typeface="SimSun" pitchFamily="18" charset="0"/>
                        </a:rPr>
                        <a:t>10times</a:t>
                      </a:r>
                    </a:p>
                  </a:txBody>
                  <a:tcPr anchor="ctr">
                    <a:cell3D prstMaterial="dkEdge">
                      <a:bevel/>
                      <a:lightRig rig="flood" dir="t"/>
                    </a:cell3D>
                    <a:solidFill>
                      <a:schemeClr val="accent6">
                        <a:lumMod val="20000"/>
                        <a:lumOff val="80000"/>
                      </a:schemeClr>
                    </a:solidFill>
                  </a:tcPr>
                </a:tc>
                <a:tc>
                  <a:txBody>
                    <a:bodyPr/>
                    <a:lstStyle/>
                    <a:p>
                      <a:pPr algn="ctr"/>
                      <a:r>
                        <a:rPr lang="zh-HK" sz="3400" b="1" i="0" dirty="0" smtClean="0">
                          <a:solidFill>
                            <a:srgbClr val="000000"/>
                          </a:solidFill>
                          <a:ea typeface="SimSun" pitchFamily="18" charset="0"/>
                        </a:rPr>
                        <a:t>2times</a:t>
                      </a:r>
                    </a:p>
                  </a:txBody>
                  <a:tcPr anchor="ctr">
                    <a:cell3D prstMaterial="dkEdge">
                      <a:bevel/>
                      <a:lightRig rig="flood" dir="t"/>
                    </a:cell3D>
                    <a:solidFill>
                      <a:schemeClr val="accent6">
                        <a:lumMod val="20000"/>
                        <a:lumOff val="80000"/>
                      </a:schemeClr>
                    </a:solidFill>
                  </a:tcPr>
                </a:tc>
                <a:tc>
                  <a:txBody>
                    <a:bodyPr/>
                    <a:lstStyle/>
                    <a:p>
                      <a:pPr algn="ctr"/>
                      <a:r>
                        <a:rPr lang="zh-HK" sz="3600" b="1" i="0" dirty="0" smtClean="0">
                          <a:solidFill>
                            <a:srgbClr val="000000"/>
                          </a:solidFill>
                          <a:ea typeface="SimSun" pitchFamily="18" charset="0"/>
                        </a:rPr>
                        <a:t>1time</a:t>
                      </a:r>
                    </a:p>
                  </a:txBody>
                  <a:tcPr anchor="ctr">
                    <a:cell3D prstMaterial="dkEdge">
                      <a:bevel/>
                      <a:lightRig rig="flood" dir="t"/>
                    </a:cell3D>
                    <a:solidFill>
                      <a:schemeClr val="accent6">
                        <a:lumMod val="20000"/>
                        <a:lumOff val="8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150837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strVal val="#ppt_w*0.7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animEffect transition="in" filter="fade">
                                      <p:cBhvr>
                                        <p:cTn id="15" dur="500"/>
                                        <p:tgtEl>
                                          <p:spTgt spid="12"/>
                                        </p:tgtEl>
                                      </p:cBhvr>
                                    </p:animEffect>
                                  </p:childTnLst>
                                </p:cTn>
                              </p:par>
                            </p:childTnLst>
                          </p:cTn>
                        </p:par>
                        <p:par>
                          <p:cTn id="16" fill="hold">
                            <p:stCondLst>
                              <p:cond delay="1500"/>
                            </p:stCondLst>
                            <p:childTnLst>
                              <p:par>
                                <p:cTn id="17" presetID="55"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strVal val="#ppt_w*0.70"/>
                                          </p:val>
                                        </p:tav>
                                        <p:tav tm="100000">
                                          <p:val>
                                            <p:strVal val="#ppt_w"/>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animEffect transition="in" filter="fade">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ç¸éåç"/>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7184" y="0"/>
            <a:ext cx="12382500" cy="8601076"/>
          </a:xfrm>
          <a:prstGeom prst="rect">
            <a:avLst/>
          </a:prstGeom>
          <a:noFill/>
          <a:extLst>
            <a:ext uri="{909E8E84-426E-40DD-AFC4-6F175D3DCCD1}">
              <a14:hiddenFill xmlns:a14="http://schemas.microsoft.com/office/drawing/2010/main">
                <a:solidFill>
                  <a:srgbClr val="FFFFFF"/>
                </a:solidFill>
              </a14:hiddenFill>
            </a:ext>
          </a:extLst>
        </p:spPr>
      </p:pic>
      <p:sp>
        <p:nvSpPr>
          <p:cNvPr id="98307" name="Rectangle 3"/>
          <p:cNvSpPr>
            <a:spLocks noGrp="1" noChangeArrowheads="1"/>
          </p:cNvSpPr>
          <p:nvPr>
            <p:ph sz="half" idx="1"/>
          </p:nvPr>
        </p:nvSpPr>
        <p:spPr>
          <a:xfrm>
            <a:off x="171450" y="1572006"/>
            <a:ext cx="6681580" cy="4530725"/>
          </a:xfrm>
          <a:prstGeom prst="rect">
            <a:avLst/>
          </a:prstGeom>
        </p:spPr>
        <p:txBody>
          <a:bodyPr>
            <a:normAutofit/>
          </a:bodyPr>
          <a:lstStyle/>
          <a:p>
            <a:pPr marL="0" indent="0">
              <a:lnSpc>
                <a:spcPct val="90000"/>
              </a:lnSpc>
              <a:buNone/>
            </a:pPr>
            <a:endParaRPr lang="en-US" sz="2400" b="1" dirty="0">
              <a:solidFill>
                <a:srgbClr val="000000"/>
              </a:solidFill>
            </a:endParaRPr>
          </a:p>
          <a:p>
            <a:pPr marL="0" indent="0">
              <a:lnSpc>
                <a:spcPct val="90000"/>
              </a:lnSpc>
              <a:buNone/>
            </a:pPr>
            <a:r>
              <a:rPr lang="en-US" altLang="zh-HK" sz="2400" b="1" dirty="0" smtClean="0">
                <a:solidFill>
                  <a:srgbClr val="000000"/>
                </a:solidFill>
                <a:ea typeface="SimSun" pitchFamily="18" charset="0"/>
              </a:rPr>
              <a:t>Calling </a:t>
            </a:r>
            <a:r>
              <a:rPr lang="en-US" altLang="zh-HK" sz="2400" b="1" dirty="0">
                <a:solidFill>
                  <a:srgbClr val="000000"/>
                </a:solidFill>
                <a:ea typeface="SimSun" pitchFamily="18" charset="0"/>
              </a:rPr>
              <a:t>your leaders/partners every weeks</a:t>
            </a:r>
          </a:p>
          <a:p>
            <a:pPr marL="0" indent="0">
              <a:lnSpc>
                <a:spcPct val="90000"/>
              </a:lnSpc>
              <a:buNone/>
            </a:pPr>
            <a:r>
              <a:rPr lang="en-US" altLang="zh-HK" sz="2400" b="1" dirty="0">
                <a:solidFill>
                  <a:srgbClr val="000000"/>
                </a:solidFill>
                <a:ea typeface="SimSun" pitchFamily="18" charset="0"/>
              </a:rPr>
              <a:t>Join UBP / HBP once in two weeks</a:t>
            </a:r>
          </a:p>
          <a:p>
            <a:pPr marL="0" indent="0">
              <a:lnSpc>
                <a:spcPct val="90000"/>
              </a:lnSpc>
              <a:buNone/>
            </a:pPr>
            <a:r>
              <a:rPr lang="en-US" altLang="zh-HK" sz="2400" b="1" dirty="0">
                <a:solidFill>
                  <a:srgbClr val="000000"/>
                </a:solidFill>
                <a:ea typeface="SimSun" pitchFamily="18" charset="0"/>
              </a:rPr>
              <a:t>Participate GMTSS once a month - NUOT / Basic 5 </a:t>
            </a:r>
          </a:p>
          <a:p>
            <a:pPr marL="0" indent="0">
              <a:lnSpc>
                <a:spcPct val="90000"/>
              </a:lnSpc>
              <a:buNone/>
            </a:pPr>
            <a:r>
              <a:rPr lang="en-US" altLang="zh-HK" sz="2400" b="1" dirty="0">
                <a:solidFill>
                  <a:srgbClr val="000000"/>
                </a:solidFill>
                <a:ea typeface="SimSun" pitchFamily="18" charset="0"/>
              </a:rPr>
              <a:t>Join CORING every weeks </a:t>
            </a:r>
          </a:p>
          <a:p>
            <a:pPr marL="0" indent="0">
              <a:lnSpc>
                <a:spcPct val="90000"/>
              </a:lnSpc>
              <a:buNone/>
            </a:pPr>
            <a:r>
              <a:rPr lang="en-US" altLang="zh-HK" sz="2400" b="1" dirty="0">
                <a:solidFill>
                  <a:srgbClr val="000000"/>
                </a:solidFill>
                <a:ea typeface="SimSun" pitchFamily="18" charset="0"/>
              </a:rPr>
              <a:t>ABC pattern</a:t>
            </a:r>
          </a:p>
          <a:p>
            <a:pPr marL="0" indent="0">
              <a:lnSpc>
                <a:spcPct val="90000"/>
              </a:lnSpc>
              <a:buNone/>
            </a:pPr>
            <a:r>
              <a:rPr lang="en-US" altLang="zh-HK" sz="2400" b="1" dirty="0">
                <a:solidFill>
                  <a:srgbClr val="000000"/>
                </a:solidFill>
                <a:ea typeface="SimSun" pitchFamily="18" charset="0"/>
              </a:rPr>
              <a:t>manage UFMS every weeks</a:t>
            </a:r>
          </a:p>
          <a:p>
            <a:pPr marL="0" indent="0">
              <a:lnSpc>
                <a:spcPct val="90000"/>
              </a:lnSpc>
              <a:buNone/>
            </a:pPr>
            <a:r>
              <a:rPr lang="en-US" altLang="zh-HK" sz="2400" b="1" dirty="0">
                <a:solidFill>
                  <a:srgbClr val="000000"/>
                </a:solidFill>
                <a:ea typeface="SimSun" pitchFamily="18" charset="0"/>
              </a:rPr>
              <a:t>Watch the new business/products from new friends in ABC (twice a week )</a:t>
            </a:r>
          </a:p>
          <a:p>
            <a:pPr marL="0" indent="0">
              <a:lnSpc>
                <a:spcPct val="90000"/>
              </a:lnSpc>
              <a:buNone/>
            </a:pPr>
            <a:endParaRPr lang="en-US" sz="2400" b="1" dirty="0">
              <a:solidFill>
                <a:srgbClr val="000000"/>
              </a:solidFill>
            </a:endParaRPr>
          </a:p>
          <a:p>
            <a:pPr marL="0" indent="0">
              <a:lnSpc>
                <a:spcPct val="90000"/>
              </a:lnSpc>
              <a:buNone/>
            </a:pPr>
            <a:endParaRPr lang="en-US" sz="2400" b="1" dirty="0">
              <a:solidFill>
                <a:srgbClr val="000000"/>
              </a:solidFill>
            </a:endParaRPr>
          </a:p>
        </p:txBody>
      </p:sp>
      <p:sp>
        <p:nvSpPr>
          <p:cNvPr id="98308" name="Rectangle 4"/>
          <p:cNvSpPr>
            <a:spLocks noGrp="1" noChangeArrowheads="1"/>
          </p:cNvSpPr>
          <p:nvPr>
            <p:ph sz="half" idx="2"/>
          </p:nvPr>
        </p:nvSpPr>
        <p:spPr>
          <a:xfrm>
            <a:off x="6634370" y="1494822"/>
            <a:ext cx="4038600" cy="4530725"/>
          </a:xfrm>
          <a:prstGeom prst="rect">
            <a:avLst/>
          </a:prstGeom>
        </p:spPr>
        <p:txBody>
          <a:bodyPr>
            <a:normAutofit/>
          </a:bodyPr>
          <a:lstStyle/>
          <a:p>
            <a:pPr>
              <a:lnSpc>
                <a:spcPct val="90000"/>
              </a:lnSpc>
              <a:buFont typeface="Wingdings" pitchFamily="2" charset="2"/>
              <a:buNone/>
            </a:pPr>
            <a:endParaRPr lang="en-US" b="1" dirty="0">
              <a:solidFill>
                <a:srgbClr val="000000"/>
              </a:solidFill>
            </a:endParaRPr>
          </a:p>
          <a:p>
            <a:pPr>
              <a:lnSpc>
                <a:spcPct val="90000"/>
              </a:lnSpc>
              <a:buFont typeface="Wingdings" pitchFamily="2" charset="2"/>
              <a:buNone/>
            </a:pPr>
            <a:r>
              <a:rPr lang="en-US" altLang="zh-HK" sz="2400" b="1" dirty="0">
                <a:solidFill>
                  <a:srgbClr val="000000"/>
                </a:solidFill>
                <a:ea typeface="SimSun" pitchFamily="18" charset="0"/>
              </a:rPr>
              <a:t>2 hours - 30 minutes each X 4</a:t>
            </a:r>
          </a:p>
          <a:p>
            <a:pPr>
              <a:lnSpc>
                <a:spcPct val="90000"/>
              </a:lnSpc>
              <a:buFont typeface="Wingdings" pitchFamily="2" charset="2"/>
              <a:buNone/>
            </a:pPr>
            <a:r>
              <a:rPr lang="en-US" altLang="zh-HK" sz="2400" b="1" dirty="0">
                <a:solidFill>
                  <a:srgbClr val="000000"/>
                </a:solidFill>
                <a:ea typeface="SimSun" pitchFamily="18" charset="0"/>
              </a:rPr>
              <a:t>3 hours - 1.5 hours each X 2</a:t>
            </a:r>
          </a:p>
          <a:p>
            <a:pPr>
              <a:lnSpc>
                <a:spcPct val="90000"/>
              </a:lnSpc>
              <a:buFont typeface="Wingdings" pitchFamily="2" charset="2"/>
              <a:buNone/>
            </a:pPr>
            <a:r>
              <a:rPr lang="en-US" altLang="zh-HK" sz="2400" b="1" dirty="0">
                <a:solidFill>
                  <a:srgbClr val="000000"/>
                </a:solidFill>
                <a:ea typeface="SimSun" pitchFamily="18" charset="0"/>
              </a:rPr>
              <a:t>3 hours</a:t>
            </a:r>
          </a:p>
          <a:p>
            <a:pPr>
              <a:lnSpc>
                <a:spcPct val="90000"/>
              </a:lnSpc>
              <a:buFont typeface="Wingdings" pitchFamily="2" charset="2"/>
              <a:buNone/>
            </a:pPr>
            <a:r>
              <a:rPr lang="en-US" altLang="zh-HK" sz="2400" b="1" dirty="0">
                <a:solidFill>
                  <a:srgbClr val="000000"/>
                </a:solidFill>
                <a:ea typeface="SimSun" pitchFamily="18" charset="0"/>
              </a:rPr>
              <a:t>8 hours - 2 hours each X 4</a:t>
            </a:r>
          </a:p>
          <a:p>
            <a:pPr>
              <a:lnSpc>
                <a:spcPct val="90000"/>
              </a:lnSpc>
              <a:buFont typeface="Wingdings" pitchFamily="2" charset="2"/>
              <a:buNone/>
            </a:pPr>
            <a:r>
              <a:rPr lang="en-US" altLang="zh-HK" sz="2400" b="1" dirty="0">
                <a:solidFill>
                  <a:srgbClr val="000000"/>
                </a:solidFill>
                <a:ea typeface="SimSun" pitchFamily="18" charset="0"/>
              </a:rPr>
              <a:t>4 hours - 1 hours each X 4</a:t>
            </a:r>
          </a:p>
          <a:p>
            <a:pPr>
              <a:lnSpc>
                <a:spcPct val="90000"/>
              </a:lnSpc>
              <a:buFont typeface="Wingdings" pitchFamily="2" charset="2"/>
              <a:buNone/>
            </a:pPr>
            <a:r>
              <a:rPr lang="en-US" altLang="zh-HK" sz="2400" b="1" dirty="0">
                <a:solidFill>
                  <a:srgbClr val="000000"/>
                </a:solidFill>
                <a:ea typeface="SimSun" pitchFamily="18" charset="0"/>
              </a:rPr>
              <a:t>4 hours - 1 hours each X 4</a:t>
            </a:r>
          </a:p>
          <a:p>
            <a:pPr>
              <a:lnSpc>
                <a:spcPct val="90000"/>
              </a:lnSpc>
              <a:buFont typeface="Wingdings" pitchFamily="2" charset="2"/>
              <a:buNone/>
            </a:pPr>
            <a:r>
              <a:rPr lang="en-US" altLang="zh-HK" sz="2400" b="1" dirty="0">
                <a:solidFill>
                  <a:srgbClr val="000000"/>
                </a:solidFill>
                <a:ea typeface="SimSun" pitchFamily="18" charset="0"/>
              </a:rPr>
              <a:t>24 hours - 3 hours each</a:t>
            </a:r>
          </a:p>
          <a:p>
            <a:pPr>
              <a:lnSpc>
                <a:spcPct val="90000"/>
              </a:lnSpc>
              <a:buFont typeface="Wingdings" pitchFamily="2" charset="2"/>
              <a:buNone/>
            </a:pPr>
            <a:endParaRPr lang="en-US" sz="1100" b="1" dirty="0">
              <a:solidFill>
                <a:srgbClr val="000000"/>
              </a:solidFill>
            </a:endParaRPr>
          </a:p>
          <a:p>
            <a:pPr>
              <a:lnSpc>
                <a:spcPct val="90000"/>
              </a:lnSpc>
              <a:buFont typeface="Wingdings" pitchFamily="2" charset="2"/>
              <a:buNone/>
            </a:pPr>
            <a:r>
              <a:rPr lang="en-US" altLang="zh-HK" sz="2400" b="1" dirty="0">
                <a:solidFill>
                  <a:srgbClr val="000000"/>
                </a:solidFill>
                <a:ea typeface="SimSun" pitchFamily="18" charset="0"/>
              </a:rPr>
              <a:t>48 hours</a:t>
            </a:r>
            <a:endParaRPr lang="zh-HK" altLang="en-US" sz="2400" b="1" dirty="0">
              <a:solidFill>
                <a:srgbClr val="000000"/>
              </a:solidFill>
              <a:ea typeface="SimSun" pitchFamily="18" charset="0"/>
            </a:endParaRPr>
          </a:p>
        </p:txBody>
      </p:sp>
      <p:sp>
        <p:nvSpPr>
          <p:cNvPr id="98309" name="Line 5"/>
          <p:cNvSpPr>
            <a:spLocks noChangeShapeType="1"/>
          </p:cNvSpPr>
          <p:nvPr/>
        </p:nvSpPr>
        <p:spPr bwMode="auto">
          <a:xfrm>
            <a:off x="6705600" y="4797152"/>
            <a:ext cx="3048000" cy="0"/>
          </a:xfrm>
          <a:prstGeom prst="line">
            <a:avLst/>
          </a:prstGeom>
          <a:ln>
            <a:headEnd type="none" w="sm" len="sm"/>
            <a:tailEnd type="none" w="sm" len="sm"/>
          </a:ln>
          <a:extLst/>
        </p:spPr>
        <p:style>
          <a:lnRef idx="3">
            <a:schemeClr val="dk1"/>
          </a:lnRef>
          <a:fillRef idx="0">
            <a:schemeClr val="dk1"/>
          </a:fillRef>
          <a:effectRef idx="2">
            <a:schemeClr val="dk1"/>
          </a:effectRef>
          <a:fontRef idx="minor">
            <a:schemeClr val="tx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rebuchet MS" pitchFamily="34" charset="0"/>
              <a:ea typeface="+mn-ea"/>
              <a:cs typeface="+mn-cs"/>
            </a:endParaRPr>
          </a:p>
        </p:txBody>
      </p:sp>
      <p:sp>
        <p:nvSpPr>
          <p:cNvPr id="11" name="Rectangle 9"/>
          <p:cNvSpPr>
            <a:spLocks noChangeArrowheads="1"/>
          </p:cNvSpPr>
          <p:nvPr/>
        </p:nvSpPr>
        <p:spPr bwMode="auto">
          <a:xfrm>
            <a:off x="2037753" y="1295400"/>
            <a:ext cx="7334847" cy="523220"/>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
                <a:srgbClr val="0000FF"/>
              </a:buClr>
              <a:buSzPct val="70000"/>
              <a:buFontTx/>
              <a:buNone/>
              <a:tabLst/>
              <a:defRPr/>
            </a:pPr>
            <a:r>
              <a:rPr kumimoji="0" lang="en-US" altLang="zh-HK" sz="2800" b="1" i="0" u="none" strike="noStrike" kern="1200" cap="none" spc="0" normalizeH="0" baseline="0" noProof="0" dirty="0">
                <a:ln>
                  <a:noFill/>
                </a:ln>
                <a:solidFill>
                  <a:srgbClr val="C00000"/>
                </a:solidFill>
                <a:effectLst/>
                <a:uLnTx/>
                <a:uFillTx/>
                <a:latin typeface="Calibri"/>
                <a:ea typeface="SimSun" pitchFamily="18" charset="0"/>
                <a:cs typeface="+mn-cs"/>
              </a:rPr>
              <a:t>48hours every months, 12hours every weeks</a:t>
            </a:r>
            <a:endParaRPr kumimoji="0" lang="zh-HK" altLang="en-US" sz="2800" b="1" i="0" u="none" strike="noStrike" kern="1200" cap="none" spc="0" normalizeH="0" baseline="0" noProof="0" dirty="0">
              <a:ln>
                <a:noFill/>
              </a:ln>
              <a:solidFill>
                <a:srgbClr val="C00000"/>
              </a:solidFill>
              <a:effectLst/>
              <a:uLnTx/>
              <a:uFillTx/>
              <a:latin typeface="Calibri"/>
              <a:ea typeface="SimSun" pitchFamily="18" charset="0"/>
              <a:cs typeface="+mn-cs"/>
            </a:endParaRPr>
          </a:p>
        </p:txBody>
      </p:sp>
      <p:cxnSp>
        <p:nvCxnSpPr>
          <p:cNvPr id="9" name="Straight Connector 8"/>
          <p:cNvCxnSpPr/>
          <p:nvPr/>
        </p:nvCxnSpPr>
        <p:spPr>
          <a:xfrm>
            <a:off x="1524000" y="1219200"/>
            <a:ext cx="9144000" cy="0"/>
          </a:xfrm>
          <a:prstGeom prst="line">
            <a:avLst/>
          </a:prstGeom>
          <a:ln w="76200">
            <a:solidFill>
              <a:srgbClr val="9AB05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524000" y="6172200"/>
            <a:ext cx="91440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rebuchet MS" pitchFamily="34" charset="0"/>
              <a:ea typeface="+mn-ea"/>
              <a:cs typeface="+mn-cs"/>
            </a:endParaRPr>
          </a:p>
        </p:txBody>
      </p:sp>
      <p:cxnSp>
        <p:nvCxnSpPr>
          <p:cNvPr id="15" name="Straight Connector 14"/>
          <p:cNvCxnSpPr/>
          <p:nvPr/>
        </p:nvCxnSpPr>
        <p:spPr>
          <a:xfrm>
            <a:off x="1524000" y="6324600"/>
            <a:ext cx="9144000" cy="0"/>
          </a:xfrm>
          <a:prstGeom prst="line">
            <a:avLst/>
          </a:prstGeom>
          <a:ln w="76200">
            <a:solidFill>
              <a:srgbClr val="9AB05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037753" y="5706776"/>
            <a:ext cx="8040294" cy="830997"/>
          </a:xfrm>
          <a:prstGeom prst="rect">
            <a:avLst/>
          </a:prstGeom>
          <a:effectLst>
            <a:outerShdw blurRad="50800" dist="38100" dir="5400000" algn="t"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2400" b="1" i="0" u="none" strike="noStrike" kern="1200" cap="none" spc="0" normalizeH="0" baseline="0" noProof="0" dirty="0">
                <a:ln>
                  <a:noFill/>
                </a:ln>
                <a:solidFill>
                  <a:srgbClr val="000000"/>
                </a:solidFill>
                <a:effectLst/>
                <a:uLnTx/>
                <a:uFillTx/>
                <a:latin typeface="Calibri"/>
                <a:ea typeface="SimSun" pitchFamily="18" charset="0"/>
                <a:cs typeface="+mn-cs"/>
              </a:rPr>
              <a:t>Spend around 12hours to develop the business every weeks. You will finish one shop in 2-3 years! </a:t>
            </a:r>
            <a:r>
              <a:rPr kumimoji="0" lang="zh-HK" altLang="en-US" sz="2400" b="0" i="0" u="none" strike="noStrike" kern="1200" cap="none" spc="0" normalizeH="0" baseline="0" noProof="0" dirty="0">
                <a:ln>
                  <a:noFill/>
                </a:ln>
                <a:solidFill>
                  <a:srgbClr val="000000"/>
                </a:solidFill>
                <a:effectLst/>
                <a:uLnTx/>
                <a:uFillTx/>
                <a:latin typeface="Calibri"/>
                <a:ea typeface="SimSun" pitchFamily="18" charset="0"/>
                <a:cs typeface="+mn-cs"/>
              </a:rPr>
              <a:t> </a:t>
            </a:r>
          </a:p>
        </p:txBody>
      </p:sp>
      <p:graphicFrame>
        <p:nvGraphicFramePr>
          <p:cNvPr id="17" name="表格 16">
            <a:extLst/>
          </p:cNvPr>
          <p:cNvGraphicFramePr>
            <a:graphicFrameLocks noGrp="1"/>
          </p:cNvGraphicFramePr>
          <p:nvPr>
            <p:extLst/>
          </p:nvPr>
        </p:nvGraphicFramePr>
        <p:xfrm>
          <a:off x="1553247" y="1261903"/>
          <a:ext cx="9360248" cy="5155175"/>
        </p:xfrm>
        <a:graphic>
          <a:graphicData uri="http://schemas.openxmlformats.org/drawingml/2006/table">
            <a:tbl>
              <a:tblPr firstRow="1" bandRow="1">
                <a:tableStyleId>{7DF18680-E054-41AD-8BC1-D1AEF772440D}</a:tableStyleId>
              </a:tblPr>
              <a:tblGrid>
                <a:gridCol w="1170031">
                  <a:extLst>
                    <a:ext uri="{9D8B030D-6E8A-4147-A177-3AD203B41FA5}">
                      <a16:colId xmlns:a16="http://schemas.microsoft.com/office/drawing/2014/main" val="3581703055"/>
                    </a:ext>
                  </a:extLst>
                </a:gridCol>
                <a:gridCol w="1045346">
                  <a:extLst>
                    <a:ext uri="{9D8B030D-6E8A-4147-A177-3AD203B41FA5}">
                      <a16:colId xmlns:a16="http://schemas.microsoft.com/office/drawing/2014/main" val="1469693704"/>
                    </a:ext>
                  </a:extLst>
                </a:gridCol>
                <a:gridCol w="1294716">
                  <a:extLst>
                    <a:ext uri="{9D8B030D-6E8A-4147-A177-3AD203B41FA5}">
                      <a16:colId xmlns:a16="http://schemas.microsoft.com/office/drawing/2014/main" val="596449215"/>
                    </a:ext>
                  </a:extLst>
                </a:gridCol>
                <a:gridCol w="1170031">
                  <a:extLst>
                    <a:ext uri="{9D8B030D-6E8A-4147-A177-3AD203B41FA5}">
                      <a16:colId xmlns:a16="http://schemas.microsoft.com/office/drawing/2014/main" val="2050379174"/>
                    </a:ext>
                  </a:extLst>
                </a:gridCol>
                <a:gridCol w="1170031">
                  <a:extLst>
                    <a:ext uri="{9D8B030D-6E8A-4147-A177-3AD203B41FA5}">
                      <a16:colId xmlns:a16="http://schemas.microsoft.com/office/drawing/2014/main" val="4179061206"/>
                    </a:ext>
                  </a:extLst>
                </a:gridCol>
                <a:gridCol w="1170031">
                  <a:extLst>
                    <a:ext uri="{9D8B030D-6E8A-4147-A177-3AD203B41FA5}">
                      <a16:colId xmlns:a16="http://schemas.microsoft.com/office/drawing/2014/main" val="714308736"/>
                    </a:ext>
                  </a:extLst>
                </a:gridCol>
                <a:gridCol w="1170031">
                  <a:extLst>
                    <a:ext uri="{9D8B030D-6E8A-4147-A177-3AD203B41FA5}">
                      <a16:colId xmlns:a16="http://schemas.microsoft.com/office/drawing/2014/main" val="53250450"/>
                    </a:ext>
                  </a:extLst>
                </a:gridCol>
                <a:gridCol w="1170031">
                  <a:extLst>
                    <a:ext uri="{9D8B030D-6E8A-4147-A177-3AD203B41FA5}">
                      <a16:colId xmlns:a16="http://schemas.microsoft.com/office/drawing/2014/main" val="1076906581"/>
                    </a:ext>
                  </a:extLst>
                </a:gridCol>
              </a:tblGrid>
              <a:tr h="873503">
                <a:tc>
                  <a:txBody>
                    <a:bodyPr/>
                    <a:lstStyle/>
                    <a:p>
                      <a:pPr algn="ctr"/>
                      <a:endParaRPr lang="zh-TW" altLang="en-US" sz="15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500" dirty="0" smtClean="0"/>
                        <a:t>Mon</a:t>
                      </a:r>
                      <a:endParaRPr lang="zh-TW" altLang="en-US" sz="15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500" dirty="0" smtClean="0"/>
                        <a:t>Tue</a:t>
                      </a:r>
                      <a:endParaRPr lang="zh-TW" altLang="en-US" sz="15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500" dirty="0" smtClean="0"/>
                        <a:t>Wed</a:t>
                      </a:r>
                      <a:endParaRPr lang="zh-TW" altLang="en-US" sz="15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500" dirty="0" smtClean="0"/>
                        <a:t>Thu</a:t>
                      </a:r>
                      <a:endParaRPr lang="zh-TW" altLang="en-US" sz="15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500" dirty="0" smtClean="0"/>
                        <a:t>Fri</a:t>
                      </a:r>
                      <a:endParaRPr lang="zh-TW" altLang="en-US" sz="15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500" dirty="0" smtClean="0"/>
                        <a:t>Sat</a:t>
                      </a:r>
                      <a:endParaRPr lang="zh-TW" altLang="en-US" sz="1500" dirty="0"/>
                    </a:p>
                  </a:txBody>
                  <a:tcPr anchor="ctr"/>
                </a:tc>
                <a:tc>
                  <a:txBody>
                    <a:bodyPr/>
                    <a:lstStyle/>
                    <a:p>
                      <a:pPr algn="ctr"/>
                      <a:r>
                        <a:rPr lang="en-US" altLang="zh-TW" sz="1500" dirty="0" smtClean="0"/>
                        <a:t>Sun</a:t>
                      </a:r>
                      <a:endParaRPr lang="zh-TW" altLang="en-US" sz="1500" dirty="0"/>
                    </a:p>
                  </a:txBody>
                  <a:tcPr anchor="ctr"/>
                </a:tc>
                <a:extLst>
                  <a:ext uri="{0D108BD9-81ED-4DB2-BD59-A6C34878D82A}">
                    <a16:rowId xmlns:a16="http://schemas.microsoft.com/office/drawing/2014/main" val="1410618604"/>
                  </a:ext>
                </a:extLst>
              </a:tr>
              <a:tr h="1137664">
                <a:tc>
                  <a:txBody>
                    <a:bodyPr/>
                    <a:lstStyle/>
                    <a:p>
                      <a:pPr algn="ctr"/>
                      <a:r>
                        <a:rPr lang="en-US" altLang="zh-TW" sz="1500" dirty="0" smtClean="0"/>
                        <a:t>AM</a:t>
                      </a:r>
                      <a:endParaRPr lang="zh-TW" altLang="en-US" sz="1500" dirty="0"/>
                    </a:p>
                  </a:txBody>
                  <a:tcPr anchor="ctr"/>
                </a:tc>
                <a:tc>
                  <a:txBody>
                    <a:bodyPr/>
                    <a:lstStyle/>
                    <a:p>
                      <a:endParaRPr lang="zh-TW" altLang="en-US" sz="1500"/>
                    </a:p>
                  </a:txBody>
                  <a:tcPr/>
                </a:tc>
                <a:tc>
                  <a:txBody>
                    <a:bodyPr/>
                    <a:lstStyle/>
                    <a:p>
                      <a:endParaRPr lang="zh-TW" altLang="en-US" sz="1500" dirty="0"/>
                    </a:p>
                  </a:txBody>
                  <a:tcPr/>
                </a:tc>
                <a:tc>
                  <a:txBody>
                    <a:bodyPr/>
                    <a:lstStyle/>
                    <a:p>
                      <a:endParaRPr lang="zh-TW" altLang="en-US" sz="1500" dirty="0"/>
                    </a:p>
                  </a:txBody>
                  <a:tcPr/>
                </a:tc>
                <a:tc>
                  <a:txBody>
                    <a:bodyPr/>
                    <a:lstStyle/>
                    <a:p>
                      <a:endParaRPr lang="zh-TW" altLang="en-US" sz="1500" dirty="0"/>
                    </a:p>
                  </a:txBody>
                  <a:tcPr/>
                </a:tc>
                <a:tc>
                  <a:txBody>
                    <a:bodyPr/>
                    <a:lstStyle/>
                    <a:p>
                      <a:endParaRPr lang="zh-TW" altLang="en-US" sz="1500" dirty="0"/>
                    </a:p>
                  </a:txBody>
                  <a:tcPr/>
                </a:tc>
                <a:tc>
                  <a:txBody>
                    <a:bodyPr/>
                    <a:lstStyle/>
                    <a:p>
                      <a:pPr algn="ctr"/>
                      <a:endParaRPr lang="zh-TW" altLang="en-US" sz="1500" dirty="0"/>
                    </a:p>
                  </a:txBody>
                  <a:tcPr anchor="ctr"/>
                </a:tc>
                <a:tc>
                  <a:txBody>
                    <a:bodyPr/>
                    <a:lstStyle/>
                    <a:p>
                      <a:pPr algn="ctr"/>
                      <a:r>
                        <a:rPr lang="en-US" altLang="zh-TW" sz="3600" b="1" dirty="0">
                          <a:solidFill>
                            <a:srgbClr val="FF0000"/>
                          </a:solidFill>
                          <a:effectLst>
                            <a:outerShdw blurRad="38100" dist="38100" dir="2700000" algn="tl">
                              <a:srgbClr val="000000">
                                <a:alpha val="43137"/>
                              </a:srgbClr>
                            </a:outerShdw>
                          </a:effectLst>
                        </a:rPr>
                        <a:t>14</a:t>
                      </a:r>
                      <a:endParaRPr lang="zh-TW" altLang="en-US" sz="3600" b="1" dirty="0">
                        <a:solidFill>
                          <a:srgbClr val="FF0000"/>
                        </a:solidFill>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222742953"/>
                  </a:ext>
                </a:extLst>
              </a:tr>
              <a:tr h="856375">
                <a:tc>
                  <a:txBody>
                    <a:bodyPr/>
                    <a:lstStyle/>
                    <a:p>
                      <a:pPr algn="ctr"/>
                      <a:r>
                        <a:rPr lang="en-US" altLang="zh-TW" sz="2800" b="1" dirty="0">
                          <a:solidFill>
                            <a:srgbClr val="FF0000"/>
                          </a:solidFill>
                          <a:effectLst>
                            <a:outerShdw blurRad="38100" dist="38100" dir="2700000" algn="tl">
                              <a:srgbClr val="000000">
                                <a:alpha val="43137"/>
                              </a:srgbClr>
                            </a:outerShdw>
                          </a:effectLst>
                        </a:rPr>
                        <a:t>Lunch</a:t>
                      </a:r>
                      <a:endParaRPr lang="zh-TW" altLang="en-US" sz="2800" b="1" dirty="0">
                        <a:solidFill>
                          <a:srgbClr val="FF0000"/>
                        </a:solidFill>
                        <a:effectLst>
                          <a:outerShdw blurRad="38100" dist="38100" dir="2700000" algn="tl">
                            <a:srgbClr val="000000">
                              <a:alpha val="43137"/>
                            </a:srgbClr>
                          </a:outerShdw>
                        </a:effectLs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600" b="1" dirty="0">
                          <a:solidFill>
                            <a:srgbClr val="FF0000"/>
                          </a:solidFill>
                        </a:rPr>
                        <a:t>1</a:t>
                      </a:r>
                      <a:endParaRPr lang="zh-TW" altLang="en-US" sz="3600" b="1" dirty="0">
                        <a:solidFill>
                          <a:srgbClr val="FF0000"/>
                        </a:solidFill>
                      </a:endParaRPr>
                    </a:p>
                    <a:p>
                      <a:pPr algn="ctr"/>
                      <a:endParaRPr lang="zh-TW" altLang="en-US" sz="1500" dirty="0"/>
                    </a:p>
                  </a:txBody>
                  <a:tcPr anchor="ctr"/>
                </a:tc>
                <a:tc>
                  <a:txBody>
                    <a:bodyPr/>
                    <a:lstStyle/>
                    <a:p>
                      <a:pPr algn="ctr"/>
                      <a:r>
                        <a:rPr lang="en-US" altLang="zh-TW" sz="4000" b="1" dirty="0">
                          <a:solidFill>
                            <a:srgbClr val="FF0000"/>
                          </a:solidFill>
                          <a:effectLst>
                            <a:outerShdw blurRad="38100" dist="38100" dir="2700000" algn="tl">
                              <a:srgbClr val="000000">
                                <a:alpha val="43137"/>
                              </a:srgbClr>
                            </a:outerShdw>
                          </a:effectLst>
                        </a:rPr>
                        <a:t>2</a:t>
                      </a:r>
                      <a:endParaRPr lang="zh-TW" altLang="en-US" sz="4000" b="1" dirty="0">
                        <a:solidFill>
                          <a:srgbClr val="FF0000"/>
                        </a:solidFill>
                        <a:effectLst>
                          <a:outerShdw blurRad="38100" dist="38100" dir="2700000" algn="tl">
                            <a:srgbClr val="000000">
                              <a:alpha val="43137"/>
                            </a:srgbClr>
                          </a:outerShdw>
                        </a:effectLst>
                      </a:endParaRPr>
                    </a:p>
                  </a:txBody>
                  <a:tcPr anchor="ctr"/>
                </a:tc>
                <a:tc>
                  <a:txBody>
                    <a:bodyPr/>
                    <a:lstStyle/>
                    <a:p>
                      <a:pPr algn="ctr"/>
                      <a:r>
                        <a:rPr lang="en-US" altLang="zh-TW" sz="4000" b="1" dirty="0">
                          <a:solidFill>
                            <a:srgbClr val="FF0000"/>
                          </a:solidFill>
                          <a:effectLst>
                            <a:outerShdw blurRad="38100" dist="38100" dir="2700000" algn="tl">
                              <a:srgbClr val="000000">
                                <a:alpha val="43137"/>
                              </a:srgbClr>
                            </a:outerShdw>
                          </a:effectLst>
                        </a:rPr>
                        <a:t>3</a:t>
                      </a:r>
                      <a:endParaRPr lang="zh-TW" altLang="en-US" sz="4000" b="1" dirty="0">
                        <a:solidFill>
                          <a:srgbClr val="FF0000"/>
                        </a:solidFill>
                        <a:effectLst>
                          <a:outerShdw blurRad="38100" dist="38100" dir="2700000" algn="tl">
                            <a:srgbClr val="000000">
                              <a:alpha val="43137"/>
                            </a:srgbClr>
                          </a:outerShdw>
                        </a:effectLst>
                      </a:endParaRPr>
                    </a:p>
                  </a:txBody>
                  <a:tcPr anchor="ctr"/>
                </a:tc>
                <a:tc>
                  <a:txBody>
                    <a:bodyPr/>
                    <a:lstStyle/>
                    <a:p>
                      <a:pPr algn="ctr"/>
                      <a:r>
                        <a:rPr lang="en-US" altLang="zh-TW" sz="4000" b="1" dirty="0">
                          <a:solidFill>
                            <a:srgbClr val="FF0000"/>
                          </a:solidFill>
                          <a:effectLst>
                            <a:outerShdw blurRad="38100" dist="38100" dir="2700000" algn="tl">
                              <a:srgbClr val="000000">
                                <a:alpha val="43137"/>
                              </a:srgbClr>
                            </a:outerShdw>
                          </a:effectLst>
                        </a:rPr>
                        <a:t>4</a:t>
                      </a:r>
                      <a:endParaRPr lang="zh-TW" altLang="en-US" sz="4000" b="1" dirty="0">
                        <a:solidFill>
                          <a:srgbClr val="FF0000"/>
                        </a:solidFill>
                        <a:effectLst>
                          <a:outerShdw blurRad="38100" dist="38100" dir="2700000" algn="tl">
                            <a:srgbClr val="000000">
                              <a:alpha val="43137"/>
                            </a:srgbClr>
                          </a:outerShdw>
                        </a:effectLst>
                      </a:endParaRPr>
                    </a:p>
                  </a:txBody>
                  <a:tcPr anchor="ctr"/>
                </a:tc>
                <a:tc>
                  <a:txBody>
                    <a:bodyPr/>
                    <a:lstStyle/>
                    <a:p>
                      <a:pPr algn="ctr"/>
                      <a:r>
                        <a:rPr lang="en-US" altLang="zh-TW" sz="4000" b="1" dirty="0">
                          <a:solidFill>
                            <a:srgbClr val="FF0000"/>
                          </a:solidFill>
                          <a:effectLst>
                            <a:outerShdw blurRad="38100" dist="38100" dir="2700000" algn="tl">
                              <a:srgbClr val="000000">
                                <a:alpha val="43137"/>
                              </a:srgbClr>
                            </a:outerShdw>
                          </a:effectLst>
                        </a:rPr>
                        <a:t>5</a:t>
                      </a:r>
                      <a:endParaRPr lang="zh-TW" altLang="en-US" sz="4000" b="1" dirty="0">
                        <a:solidFill>
                          <a:srgbClr val="FF0000"/>
                        </a:solidFill>
                        <a:effectLst>
                          <a:outerShdw blurRad="38100" dist="38100" dir="2700000" algn="tl">
                            <a:srgbClr val="000000">
                              <a:alpha val="43137"/>
                            </a:srgbClr>
                          </a:outerShdw>
                        </a:effectLs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600" b="1" dirty="0">
                          <a:solidFill>
                            <a:srgbClr val="FF0000"/>
                          </a:solidFill>
                          <a:effectLst>
                            <a:outerShdw blurRad="38100" dist="38100" dir="2700000" algn="tl">
                              <a:srgbClr val="000000">
                                <a:alpha val="43137"/>
                              </a:srgbClr>
                            </a:outerShdw>
                          </a:effectLst>
                          <a:latin typeface="+mn-lt"/>
                        </a:rPr>
                        <a:t>11</a:t>
                      </a:r>
                      <a:endParaRPr lang="zh-TW" altLang="en-US" sz="3600" b="1" dirty="0">
                        <a:solidFill>
                          <a:srgbClr val="FF0000"/>
                        </a:solidFill>
                        <a:effectLst>
                          <a:outerShdw blurRad="38100" dist="38100" dir="2700000" algn="tl">
                            <a:srgbClr val="000000">
                              <a:alpha val="43137"/>
                            </a:srgbClr>
                          </a:outerShdw>
                        </a:effectLst>
                        <a:latin typeface="+mn-lt"/>
                      </a:endParaRPr>
                    </a:p>
                  </a:txBody>
                  <a:tcPr anchor="ctr"/>
                </a:tc>
                <a:tc>
                  <a:txBody>
                    <a:bodyPr/>
                    <a:lstStyle/>
                    <a:p>
                      <a:pPr algn="ctr"/>
                      <a:r>
                        <a:rPr lang="en-US" altLang="zh-TW" sz="3600" b="1" dirty="0">
                          <a:solidFill>
                            <a:srgbClr val="FF0000"/>
                          </a:solidFill>
                          <a:effectLst>
                            <a:outerShdw blurRad="38100" dist="38100" dir="2700000" algn="tl">
                              <a:srgbClr val="000000">
                                <a:alpha val="43137"/>
                              </a:srgbClr>
                            </a:outerShdw>
                          </a:effectLst>
                          <a:latin typeface="+mn-lt"/>
                        </a:rPr>
                        <a:t>15</a:t>
                      </a:r>
                      <a:endParaRPr lang="zh-TW" altLang="en-US" sz="3600" b="1" dirty="0">
                        <a:solidFill>
                          <a:srgbClr val="FF0000"/>
                        </a:solidFill>
                        <a:effectLst>
                          <a:outerShdw blurRad="38100" dist="38100" dir="2700000" algn="tl">
                            <a:srgbClr val="000000">
                              <a:alpha val="43137"/>
                            </a:srgbClr>
                          </a:outerShdw>
                        </a:effectLst>
                        <a:latin typeface="+mn-lt"/>
                      </a:endParaRPr>
                    </a:p>
                  </a:txBody>
                  <a:tcPr anchor="ctr"/>
                </a:tc>
                <a:extLst>
                  <a:ext uri="{0D108BD9-81ED-4DB2-BD59-A6C34878D82A}">
                    <a16:rowId xmlns:a16="http://schemas.microsoft.com/office/drawing/2014/main" val="2824444555"/>
                  </a:ext>
                </a:extLst>
              </a:tr>
              <a:tr h="1137664">
                <a:tc>
                  <a:txBody>
                    <a:bodyPr/>
                    <a:lstStyle/>
                    <a:p>
                      <a:pPr algn="ctr"/>
                      <a:r>
                        <a:rPr lang="en-US" altLang="zh-TW" sz="1500" dirty="0" smtClean="0"/>
                        <a:t>PM</a:t>
                      </a:r>
                      <a:endParaRPr lang="zh-TW" altLang="en-US" sz="1500" dirty="0"/>
                    </a:p>
                  </a:txBody>
                  <a:tcPr anchor="ctr"/>
                </a:tc>
                <a:tc>
                  <a:txBody>
                    <a:bodyPr/>
                    <a:lstStyle/>
                    <a:p>
                      <a:endParaRPr lang="zh-TW" altLang="en-US" sz="1500" dirty="0"/>
                    </a:p>
                  </a:txBody>
                  <a:tcPr/>
                </a:tc>
                <a:tc>
                  <a:txBody>
                    <a:bodyPr/>
                    <a:lstStyle/>
                    <a:p>
                      <a:endParaRPr lang="zh-TW" altLang="en-US" sz="1500" dirty="0"/>
                    </a:p>
                  </a:txBody>
                  <a:tcPr/>
                </a:tc>
                <a:tc>
                  <a:txBody>
                    <a:bodyPr/>
                    <a:lstStyle/>
                    <a:p>
                      <a:endParaRPr lang="zh-TW" altLang="en-US" sz="1500" dirty="0"/>
                    </a:p>
                  </a:txBody>
                  <a:tcPr/>
                </a:tc>
                <a:tc>
                  <a:txBody>
                    <a:bodyPr/>
                    <a:lstStyle/>
                    <a:p>
                      <a:endParaRPr lang="zh-TW" altLang="en-US" sz="1500" dirty="0"/>
                    </a:p>
                  </a:txBody>
                  <a:tcPr/>
                </a:tc>
                <a:tc>
                  <a:txBody>
                    <a:bodyPr/>
                    <a:lstStyle/>
                    <a:p>
                      <a:endParaRPr lang="zh-TW" altLang="en-US" sz="15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4000" b="1" dirty="0">
                          <a:solidFill>
                            <a:srgbClr val="FF0000"/>
                          </a:solidFill>
                          <a:effectLst>
                            <a:outerShdw blurRad="38100" dist="38100" dir="2700000" algn="tl">
                              <a:srgbClr val="000000">
                                <a:alpha val="43137"/>
                              </a:srgbClr>
                            </a:outerShdw>
                          </a:effectLst>
                          <a:latin typeface="+mn-lt"/>
                        </a:rPr>
                        <a:t>12</a:t>
                      </a:r>
                      <a:endParaRPr lang="zh-TW" altLang="en-US" sz="4000" b="1" dirty="0">
                        <a:solidFill>
                          <a:srgbClr val="FF0000"/>
                        </a:solidFill>
                        <a:effectLst>
                          <a:outerShdw blurRad="38100" dist="38100" dir="2700000" algn="tl">
                            <a:srgbClr val="000000">
                              <a:alpha val="43137"/>
                            </a:srgbClr>
                          </a:outerShdw>
                        </a:effectLst>
                        <a:latin typeface="+mn-lt"/>
                      </a:endParaRPr>
                    </a:p>
                  </a:txBody>
                  <a:tcPr anchor="ctr"/>
                </a:tc>
                <a:tc>
                  <a:txBody>
                    <a:bodyPr/>
                    <a:lstStyle/>
                    <a:p>
                      <a:pPr algn="ctr"/>
                      <a:r>
                        <a:rPr lang="en-US" altLang="zh-TW" sz="3600" b="1" dirty="0">
                          <a:solidFill>
                            <a:srgbClr val="FF0000"/>
                          </a:solidFill>
                          <a:effectLst>
                            <a:outerShdw blurRad="38100" dist="38100" dir="2700000" algn="tl">
                              <a:srgbClr val="000000">
                                <a:alpha val="43137"/>
                              </a:srgbClr>
                            </a:outerShdw>
                          </a:effectLst>
                          <a:latin typeface="+mn-lt"/>
                        </a:rPr>
                        <a:t>16</a:t>
                      </a:r>
                      <a:endParaRPr lang="zh-TW" altLang="en-US" sz="3600" b="1" dirty="0">
                        <a:solidFill>
                          <a:srgbClr val="FF0000"/>
                        </a:solidFill>
                        <a:effectLst>
                          <a:outerShdw blurRad="38100" dist="38100" dir="2700000" algn="tl">
                            <a:srgbClr val="000000">
                              <a:alpha val="43137"/>
                            </a:srgbClr>
                          </a:outerShdw>
                        </a:effectLst>
                        <a:latin typeface="+mn-lt"/>
                      </a:endParaRPr>
                    </a:p>
                  </a:txBody>
                  <a:tcPr anchor="ctr"/>
                </a:tc>
                <a:extLst>
                  <a:ext uri="{0D108BD9-81ED-4DB2-BD59-A6C34878D82A}">
                    <a16:rowId xmlns:a16="http://schemas.microsoft.com/office/drawing/2014/main" val="3223646720"/>
                  </a:ext>
                </a:extLst>
              </a:tr>
              <a:tr h="1137664">
                <a:tc>
                  <a:txBody>
                    <a:bodyPr/>
                    <a:lstStyle/>
                    <a:p>
                      <a:pPr algn="ctr"/>
                      <a:r>
                        <a:rPr lang="en-US" altLang="zh-TW" sz="2000" b="1" dirty="0" smtClean="0">
                          <a:solidFill>
                            <a:srgbClr val="FF0000"/>
                          </a:solidFill>
                          <a:effectLst>
                            <a:outerShdw blurRad="38100" dist="38100" dir="2700000" algn="tl">
                              <a:srgbClr val="000000">
                                <a:alpha val="43137"/>
                              </a:srgbClr>
                            </a:outerShdw>
                          </a:effectLst>
                        </a:rPr>
                        <a:t>evening</a:t>
                      </a:r>
                      <a:endParaRPr lang="zh-TW" altLang="en-US" sz="2000" b="1" dirty="0">
                        <a:solidFill>
                          <a:srgbClr val="FF0000"/>
                        </a:solidFill>
                        <a:effectLst>
                          <a:outerShdw blurRad="38100" dist="38100" dir="2700000" algn="tl">
                            <a:srgbClr val="000000">
                              <a:alpha val="43137"/>
                            </a:srgbClr>
                          </a:outerShdw>
                        </a:effectLst>
                      </a:endParaRPr>
                    </a:p>
                  </a:txBody>
                  <a:tcPr anchor="ctr"/>
                </a:tc>
                <a:tc>
                  <a:txBody>
                    <a:bodyPr/>
                    <a:lstStyle/>
                    <a:p>
                      <a:pPr algn="ctr"/>
                      <a:r>
                        <a:rPr lang="en-US" altLang="zh-TW" sz="3600" b="1" dirty="0">
                          <a:solidFill>
                            <a:srgbClr val="FF0000"/>
                          </a:solidFill>
                          <a:effectLst>
                            <a:outerShdw blurRad="38100" dist="38100" dir="2700000" algn="tl">
                              <a:srgbClr val="000000">
                                <a:alpha val="43137"/>
                              </a:srgbClr>
                            </a:outerShdw>
                          </a:effectLst>
                        </a:rPr>
                        <a:t>6</a:t>
                      </a:r>
                      <a:endParaRPr lang="zh-TW" altLang="en-US" sz="3600" b="1" dirty="0">
                        <a:solidFill>
                          <a:srgbClr val="FF0000"/>
                        </a:solidFill>
                        <a:effectLst>
                          <a:outerShdw blurRad="38100" dist="38100" dir="2700000" algn="tl">
                            <a:srgbClr val="000000">
                              <a:alpha val="43137"/>
                            </a:srgbClr>
                          </a:outerShdw>
                        </a:effectLst>
                      </a:endParaRPr>
                    </a:p>
                  </a:txBody>
                  <a:tcPr anchor="ctr"/>
                </a:tc>
                <a:tc>
                  <a:txBody>
                    <a:bodyPr/>
                    <a:lstStyle/>
                    <a:p>
                      <a:pPr algn="ctr"/>
                      <a:r>
                        <a:rPr lang="en-US" altLang="zh-TW" sz="3600" b="1" dirty="0">
                          <a:solidFill>
                            <a:srgbClr val="FF0000"/>
                          </a:solidFill>
                          <a:effectLst>
                            <a:outerShdw blurRad="38100" dist="38100" dir="2700000" algn="tl">
                              <a:srgbClr val="000000">
                                <a:alpha val="43137"/>
                              </a:srgbClr>
                            </a:outerShdw>
                          </a:effectLst>
                        </a:rPr>
                        <a:t>7</a:t>
                      </a:r>
                      <a:endParaRPr lang="zh-TW" altLang="en-US" sz="3600" b="1" dirty="0">
                        <a:solidFill>
                          <a:srgbClr val="FF0000"/>
                        </a:solidFill>
                        <a:effectLst>
                          <a:outerShdw blurRad="38100" dist="38100" dir="2700000" algn="tl">
                            <a:srgbClr val="000000">
                              <a:alpha val="43137"/>
                            </a:srgbClr>
                          </a:outerShdw>
                        </a:effectLst>
                      </a:endParaRPr>
                    </a:p>
                  </a:txBody>
                  <a:tcPr anchor="ctr"/>
                </a:tc>
                <a:tc>
                  <a:txBody>
                    <a:bodyPr/>
                    <a:lstStyle/>
                    <a:p>
                      <a:pPr algn="ctr"/>
                      <a:r>
                        <a:rPr lang="en-US" altLang="zh-TW" sz="3600" b="1" dirty="0">
                          <a:solidFill>
                            <a:srgbClr val="FF0000"/>
                          </a:solidFill>
                          <a:effectLst>
                            <a:outerShdw blurRad="38100" dist="38100" dir="2700000" algn="tl">
                              <a:srgbClr val="000000">
                                <a:alpha val="43137"/>
                              </a:srgbClr>
                            </a:outerShdw>
                          </a:effectLst>
                        </a:rPr>
                        <a:t>8</a:t>
                      </a:r>
                      <a:endParaRPr lang="zh-TW" altLang="en-US" sz="3600" b="1" dirty="0">
                        <a:solidFill>
                          <a:srgbClr val="FF0000"/>
                        </a:solidFill>
                        <a:effectLst>
                          <a:outerShdw blurRad="38100" dist="38100" dir="2700000" algn="tl">
                            <a:srgbClr val="000000">
                              <a:alpha val="43137"/>
                            </a:srgbClr>
                          </a:outerShdw>
                        </a:effectLst>
                      </a:endParaRPr>
                    </a:p>
                  </a:txBody>
                  <a:tcPr anchor="ctr"/>
                </a:tc>
                <a:tc>
                  <a:txBody>
                    <a:bodyPr/>
                    <a:lstStyle/>
                    <a:p>
                      <a:pPr algn="ctr"/>
                      <a:r>
                        <a:rPr lang="en-US" altLang="zh-TW" sz="3600" b="1" dirty="0">
                          <a:solidFill>
                            <a:srgbClr val="FF0000"/>
                          </a:solidFill>
                          <a:effectLst>
                            <a:outerShdw blurRad="38100" dist="38100" dir="2700000" algn="tl">
                              <a:srgbClr val="000000">
                                <a:alpha val="43137"/>
                              </a:srgbClr>
                            </a:outerShdw>
                          </a:effectLst>
                        </a:rPr>
                        <a:t>9</a:t>
                      </a:r>
                      <a:endParaRPr lang="zh-TW" altLang="en-US" sz="3600" b="1" dirty="0">
                        <a:solidFill>
                          <a:srgbClr val="FF0000"/>
                        </a:solidFill>
                        <a:effectLst>
                          <a:outerShdw blurRad="38100" dist="38100" dir="2700000" algn="tl">
                            <a:srgbClr val="000000">
                              <a:alpha val="43137"/>
                            </a:srgbClr>
                          </a:outerShdw>
                        </a:effectLst>
                      </a:endParaRPr>
                    </a:p>
                  </a:txBody>
                  <a:tcPr anchor="ctr"/>
                </a:tc>
                <a:tc>
                  <a:txBody>
                    <a:bodyPr/>
                    <a:lstStyle/>
                    <a:p>
                      <a:pPr algn="ctr"/>
                      <a:r>
                        <a:rPr lang="en-US" altLang="zh-TW" sz="3600" b="1" dirty="0">
                          <a:solidFill>
                            <a:srgbClr val="FF0000"/>
                          </a:solidFill>
                          <a:effectLst>
                            <a:outerShdw blurRad="38100" dist="38100" dir="2700000" algn="tl">
                              <a:srgbClr val="000000">
                                <a:alpha val="43137"/>
                              </a:srgbClr>
                            </a:outerShdw>
                          </a:effectLst>
                        </a:rPr>
                        <a:t>10</a:t>
                      </a:r>
                      <a:endParaRPr lang="zh-TW" altLang="en-US" sz="3600" b="1" dirty="0">
                        <a:solidFill>
                          <a:srgbClr val="FF0000"/>
                        </a:solidFill>
                        <a:effectLst>
                          <a:outerShdw blurRad="38100" dist="38100" dir="2700000" algn="tl">
                            <a:srgbClr val="000000">
                              <a:alpha val="43137"/>
                            </a:srgbClr>
                          </a:outerShdw>
                        </a:effectLs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600" b="1" dirty="0">
                          <a:solidFill>
                            <a:srgbClr val="FF0000"/>
                          </a:solidFill>
                          <a:effectLst>
                            <a:outerShdw blurRad="38100" dist="38100" dir="2700000" algn="tl">
                              <a:srgbClr val="000000">
                                <a:alpha val="43137"/>
                              </a:srgbClr>
                            </a:outerShdw>
                          </a:effectLst>
                          <a:latin typeface="+mn-lt"/>
                        </a:rPr>
                        <a:t>13</a:t>
                      </a:r>
                      <a:endParaRPr lang="zh-TW" altLang="en-US" sz="3600" b="1" dirty="0">
                        <a:solidFill>
                          <a:srgbClr val="FF0000"/>
                        </a:solidFill>
                        <a:effectLst>
                          <a:outerShdw blurRad="38100" dist="38100" dir="2700000" algn="tl">
                            <a:srgbClr val="000000">
                              <a:alpha val="43137"/>
                            </a:srgbClr>
                          </a:outerShdw>
                        </a:effectLst>
                        <a:latin typeface="+mn-lt"/>
                      </a:endParaRPr>
                    </a:p>
                  </a:txBody>
                  <a:tcPr anchor="ctr"/>
                </a:tc>
                <a:tc>
                  <a:txBody>
                    <a:bodyPr/>
                    <a:lstStyle/>
                    <a:p>
                      <a:pPr algn="ctr"/>
                      <a:r>
                        <a:rPr lang="en-US" altLang="zh-TW" sz="3600" b="1" dirty="0">
                          <a:solidFill>
                            <a:srgbClr val="FF0000"/>
                          </a:solidFill>
                          <a:effectLst>
                            <a:outerShdw blurRad="38100" dist="38100" dir="2700000" algn="tl">
                              <a:srgbClr val="000000">
                                <a:alpha val="43137"/>
                              </a:srgbClr>
                            </a:outerShdw>
                          </a:effectLst>
                          <a:latin typeface="+mn-lt"/>
                        </a:rPr>
                        <a:t>17</a:t>
                      </a:r>
                      <a:endParaRPr lang="zh-TW" altLang="en-US" sz="3600" b="1" dirty="0">
                        <a:solidFill>
                          <a:srgbClr val="FF0000"/>
                        </a:solidFill>
                        <a:effectLst>
                          <a:outerShdw blurRad="38100" dist="38100" dir="2700000" algn="tl">
                            <a:srgbClr val="000000">
                              <a:alpha val="43137"/>
                            </a:srgbClr>
                          </a:outerShdw>
                        </a:effectLst>
                        <a:latin typeface="+mn-lt"/>
                      </a:endParaRPr>
                    </a:p>
                  </a:txBody>
                  <a:tcPr anchor="ctr"/>
                </a:tc>
                <a:extLst>
                  <a:ext uri="{0D108BD9-81ED-4DB2-BD59-A6C34878D82A}">
                    <a16:rowId xmlns:a16="http://schemas.microsoft.com/office/drawing/2014/main" val="1201227593"/>
                  </a:ext>
                </a:extLst>
              </a:tr>
            </a:tbl>
          </a:graphicData>
        </a:graphic>
      </p:graphicFrame>
      <p:pic>
        <p:nvPicPr>
          <p:cNvPr id="18" name="圖片 17">
            <a:extLst/>
          </p:cNvPr>
          <p:cNvPicPr>
            <a:picLocks noChangeAspect="1"/>
          </p:cNvPicPr>
          <p:nvPr/>
        </p:nvPicPr>
        <p:blipFill>
          <a:blip r:embed="rId5"/>
          <a:stretch>
            <a:fillRect/>
          </a:stretch>
        </p:blipFill>
        <p:spPr>
          <a:xfrm>
            <a:off x="2768220" y="2442667"/>
            <a:ext cx="902823" cy="388657"/>
          </a:xfrm>
          <a:prstGeom prst="rect">
            <a:avLst/>
          </a:prstGeom>
        </p:spPr>
      </p:pic>
      <p:pic>
        <p:nvPicPr>
          <p:cNvPr id="19" name="圖片 18">
            <a:extLst/>
          </p:cNvPr>
          <p:cNvPicPr>
            <a:picLocks noChangeAspect="1"/>
          </p:cNvPicPr>
          <p:nvPr/>
        </p:nvPicPr>
        <p:blipFill>
          <a:blip r:embed="rId6"/>
          <a:stretch>
            <a:fillRect/>
          </a:stretch>
        </p:blipFill>
        <p:spPr>
          <a:xfrm>
            <a:off x="7434564" y="2463491"/>
            <a:ext cx="902287" cy="384081"/>
          </a:xfrm>
          <a:prstGeom prst="rect">
            <a:avLst/>
          </a:prstGeom>
        </p:spPr>
      </p:pic>
      <p:pic>
        <p:nvPicPr>
          <p:cNvPr id="20" name="圖片 19">
            <a:extLst/>
          </p:cNvPr>
          <p:cNvPicPr>
            <a:picLocks noChangeAspect="1"/>
          </p:cNvPicPr>
          <p:nvPr/>
        </p:nvPicPr>
        <p:blipFill>
          <a:blip r:embed="rId6"/>
          <a:stretch>
            <a:fillRect/>
          </a:stretch>
        </p:blipFill>
        <p:spPr>
          <a:xfrm>
            <a:off x="7503405" y="4183809"/>
            <a:ext cx="902287" cy="384081"/>
          </a:xfrm>
          <a:prstGeom prst="rect">
            <a:avLst/>
          </a:prstGeom>
        </p:spPr>
      </p:pic>
      <p:pic>
        <p:nvPicPr>
          <p:cNvPr id="21" name="圖片 20">
            <a:extLst/>
          </p:cNvPr>
          <p:cNvPicPr>
            <a:picLocks noChangeAspect="1"/>
          </p:cNvPicPr>
          <p:nvPr/>
        </p:nvPicPr>
        <p:blipFill>
          <a:blip r:embed="rId6"/>
          <a:stretch>
            <a:fillRect/>
          </a:stretch>
        </p:blipFill>
        <p:spPr>
          <a:xfrm>
            <a:off x="6286307" y="4183808"/>
            <a:ext cx="902287" cy="384081"/>
          </a:xfrm>
          <a:prstGeom prst="rect">
            <a:avLst/>
          </a:prstGeom>
        </p:spPr>
      </p:pic>
      <p:pic>
        <p:nvPicPr>
          <p:cNvPr id="22" name="圖片 21">
            <a:extLst/>
          </p:cNvPr>
          <p:cNvPicPr>
            <a:picLocks noChangeAspect="1"/>
          </p:cNvPicPr>
          <p:nvPr/>
        </p:nvPicPr>
        <p:blipFill>
          <a:blip r:embed="rId6"/>
          <a:stretch>
            <a:fillRect/>
          </a:stretch>
        </p:blipFill>
        <p:spPr>
          <a:xfrm>
            <a:off x="5113015" y="4183808"/>
            <a:ext cx="902287" cy="384081"/>
          </a:xfrm>
          <a:prstGeom prst="rect">
            <a:avLst/>
          </a:prstGeom>
        </p:spPr>
      </p:pic>
      <p:pic>
        <p:nvPicPr>
          <p:cNvPr id="23" name="圖片 22">
            <a:extLst/>
          </p:cNvPr>
          <p:cNvPicPr>
            <a:picLocks noChangeAspect="1"/>
          </p:cNvPicPr>
          <p:nvPr/>
        </p:nvPicPr>
        <p:blipFill>
          <a:blip r:embed="rId6"/>
          <a:stretch>
            <a:fillRect/>
          </a:stretch>
        </p:blipFill>
        <p:spPr>
          <a:xfrm>
            <a:off x="3922475" y="4188900"/>
            <a:ext cx="902287" cy="384081"/>
          </a:xfrm>
          <a:prstGeom prst="rect">
            <a:avLst/>
          </a:prstGeom>
        </p:spPr>
      </p:pic>
      <p:pic>
        <p:nvPicPr>
          <p:cNvPr id="24" name="圖片 23">
            <a:extLst/>
          </p:cNvPr>
          <p:cNvPicPr>
            <a:picLocks noChangeAspect="1"/>
          </p:cNvPicPr>
          <p:nvPr/>
        </p:nvPicPr>
        <p:blipFill>
          <a:blip r:embed="rId6"/>
          <a:stretch>
            <a:fillRect/>
          </a:stretch>
        </p:blipFill>
        <p:spPr>
          <a:xfrm>
            <a:off x="3939482" y="2442667"/>
            <a:ext cx="902287" cy="384081"/>
          </a:xfrm>
          <a:prstGeom prst="rect">
            <a:avLst/>
          </a:prstGeom>
        </p:spPr>
      </p:pic>
      <p:pic>
        <p:nvPicPr>
          <p:cNvPr id="25" name="圖片 24">
            <a:extLst/>
          </p:cNvPr>
          <p:cNvPicPr>
            <a:picLocks noChangeAspect="1"/>
          </p:cNvPicPr>
          <p:nvPr/>
        </p:nvPicPr>
        <p:blipFill>
          <a:blip r:embed="rId6"/>
          <a:stretch>
            <a:fillRect/>
          </a:stretch>
        </p:blipFill>
        <p:spPr>
          <a:xfrm>
            <a:off x="2768756" y="4190044"/>
            <a:ext cx="902287" cy="384081"/>
          </a:xfrm>
          <a:prstGeom prst="rect">
            <a:avLst/>
          </a:prstGeom>
        </p:spPr>
      </p:pic>
      <p:pic>
        <p:nvPicPr>
          <p:cNvPr id="26" name="圖片 27">
            <a:extLst/>
          </p:cNvPr>
          <p:cNvPicPr>
            <a:picLocks noChangeAspect="1"/>
          </p:cNvPicPr>
          <p:nvPr/>
        </p:nvPicPr>
        <p:blipFill>
          <a:blip r:embed="rId6"/>
          <a:stretch>
            <a:fillRect/>
          </a:stretch>
        </p:blipFill>
        <p:spPr>
          <a:xfrm>
            <a:off x="5160974" y="2442666"/>
            <a:ext cx="902287" cy="384081"/>
          </a:xfrm>
          <a:prstGeom prst="rect">
            <a:avLst/>
          </a:prstGeom>
        </p:spPr>
      </p:pic>
      <p:pic>
        <p:nvPicPr>
          <p:cNvPr id="27" name="圖片 27">
            <a:extLst/>
          </p:cNvPr>
          <p:cNvPicPr>
            <a:picLocks noChangeAspect="1"/>
          </p:cNvPicPr>
          <p:nvPr/>
        </p:nvPicPr>
        <p:blipFill>
          <a:blip r:embed="rId6"/>
          <a:stretch>
            <a:fillRect/>
          </a:stretch>
        </p:blipFill>
        <p:spPr>
          <a:xfrm>
            <a:off x="6294649" y="2442665"/>
            <a:ext cx="902287" cy="384081"/>
          </a:xfrm>
          <a:prstGeom prst="rect">
            <a:avLst/>
          </a:prstGeom>
        </p:spPr>
      </p:pic>
      <p:pic>
        <p:nvPicPr>
          <p:cNvPr id="28" name="圖片 27">
            <a:extLst/>
          </p:cNvPr>
          <p:cNvPicPr>
            <a:picLocks noChangeAspect="1"/>
          </p:cNvPicPr>
          <p:nvPr/>
        </p:nvPicPr>
        <p:blipFill>
          <a:blip r:embed="rId6"/>
          <a:stretch>
            <a:fillRect/>
          </a:stretch>
        </p:blipFill>
        <p:spPr>
          <a:xfrm>
            <a:off x="8621155" y="2456073"/>
            <a:ext cx="902287" cy="384081"/>
          </a:xfrm>
          <a:prstGeom prst="rect">
            <a:avLst/>
          </a:prstGeom>
        </p:spPr>
      </p:pic>
      <p:sp>
        <p:nvSpPr>
          <p:cNvPr id="29" name="心形 28"/>
          <p:cNvSpPr/>
          <p:nvPr/>
        </p:nvSpPr>
        <p:spPr>
          <a:xfrm>
            <a:off x="3909259" y="1918472"/>
            <a:ext cx="3839036" cy="3492465"/>
          </a:xfrm>
          <a:prstGeom prst="heart">
            <a:avLst/>
          </a:pr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新細明體" panose="02020500000000000000" pitchFamily="18" charset="-120"/>
                <a:cs typeface="+mn-cs"/>
              </a:rPr>
              <a:t>Family</a:t>
            </a:r>
            <a:endParaRPr kumimoji="0" lang="zh-HK" altLang="en-US" sz="6600" b="0" i="0" u="none" strike="noStrike" kern="1200" cap="none" spc="0" normalizeH="0" baseline="0" noProof="0" dirty="0">
              <a:ln>
                <a:noFill/>
              </a:ln>
              <a:solidFill>
                <a:srgbClr val="FFFF00"/>
              </a:solidFill>
              <a:effectLst/>
              <a:uLnTx/>
              <a:uFillTx/>
              <a:latin typeface="Calibri"/>
              <a:ea typeface="新細明體" panose="02020500000000000000" pitchFamily="18" charset="-120"/>
              <a:cs typeface="+mn-cs"/>
            </a:endParaRPr>
          </a:p>
        </p:txBody>
      </p:sp>
      <p:sp>
        <p:nvSpPr>
          <p:cNvPr id="30" name="內容版面配置區 2"/>
          <p:cNvSpPr txBox="1">
            <a:spLocks/>
          </p:cNvSpPr>
          <p:nvPr/>
        </p:nvSpPr>
        <p:spPr>
          <a:xfrm>
            <a:off x="1146612" y="2503287"/>
            <a:ext cx="9315086" cy="1818742"/>
          </a:xfrm>
          <a:prstGeom prst="rect">
            <a:avLst/>
          </a:prstGeom>
          <a:solidFill>
            <a:schemeClr val="tx2">
              <a:lumMod val="20000"/>
              <a:lumOff val="80000"/>
            </a:schemeClr>
          </a:solidFill>
          <a:ln>
            <a:solidFill>
              <a:schemeClr val="bg1"/>
            </a:solidFill>
          </a:ln>
          <a:effectLst>
            <a:reflection blurRad="6350" stA="50000" endA="300" endPos="55500" dist="101600" dir="5400000" sy="-100000" algn="bl" rotWithShape="0"/>
          </a:effectLst>
          <a:scene3d>
            <a:camera prst="orthographicFront"/>
            <a:lightRig rig="soft" dir="t">
              <a:rot lat="0" lon="0" rev="15600000"/>
            </a:lightRig>
          </a:scene3d>
          <a:sp3d>
            <a:bevelT prst="angle"/>
          </a:sp3d>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HK" sz="10400" b="1" i="0" u="none" strike="noStrike" kern="1200" cap="none" spc="50" normalizeH="0" baseline="0" noProof="0" dirty="0" smtClean="0">
                <a:ln w="0"/>
                <a:solidFill>
                  <a:srgbClr val="FF0000"/>
                </a:solidFill>
                <a:effectLst>
                  <a:innerShdw blurRad="63500" dist="50800" dir="13500000">
                    <a:srgbClr val="000000">
                      <a:alpha val="50000"/>
                    </a:srgbClr>
                  </a:innerShdw>
                </a:effectLst>
                <a:uLnTx/>
                <a:uFillTx/>
                <a:latin typeface="Calibri"/>
                <a:ea typeface="新細明體" panose="02020500000000000000" pitchFamily="18" charset="-120"/>
                <a:cs typeface="+mn-cs"/>
              </a:rPr>
              <a:t>Focus on action</a:t>
            </a:r>
            <a:endParaRPr kumimoji="0" lang="zh-HK" altLang="zh-HK" sz="1100" b="1" i="0" u="none" strike="noStrike" kern="1200" cap="none" spc="50" normalizeH="0" baseline="0" noProof="0" dirty="0">
              <a:ln w="0"/>
              <a:solidFill>
                <a:srgbClr val="FF0000"/>
              </a:solidFill>
              <a:effectLst>
                <a:innerShdw blurRad="63500" dist="50800" dir="13500000">
                  <a:srgbClr val="000000">
                    <a:alpha val="50000"/>
                  </a:srgbClr>
                </a:innerShdw>
              </a:effectLst>
              <a:uLnTx/>
              <a:uFillTx/>
              <a:latin typeface="新細明體" panose="02020500000000000000" pitchFamily="18" charset="-120"/>
              <a:ea typeface="新細明體" panose="02020500000000000000" pitchFamily="18" charset="-120"/>
              <a:cs typeface="+mn-cs"/>
            </a:endParaRPr>
          </a:p>
          <a:p>
            <a:pPr marL="228594" marR="0" lvl="0" indent="-228594" algn="ctr"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zh-HK" altLang="en-US" sz="1400" b="1" i="0" u="none" strike="noStrike" kern="1200" cap="none" spc="50" normalizeH="0" baseline="0" noProof="0" dirty="0">
              <a:ln w="0"/>
              <a:solidFill>
                <a:srgbClr val="FF0000"/>
              </a:solidFill>
              <a:effectLst>
                <a:innerShdw blurRad="63500" dist="50800" dir="13500000">
                  <a:srgbClr val="000000">
                    <a:alpha val="50000"/>
                  </a:srgbClr>
                </a:innerShdw>
              </a:effectLst>
              <a:uLnTx/>
              <a:uFillTx/>
              <a:latin typeface="Calibri"/>
              <a:ea typeface="新細明體" panose="02020500000000000000" pitchFamily="18" charset="-120"/>
              <a:cs typeface="+mn-cs"/>
            </a:endParaRPr>
          </a:p>
        </p:txBody>
      </p:sp>
      <p:sp>
        <p:nvSpPr>
          <p:cNvPr id="32" name="雲朵形 31"/>
          <p:cNvSpPr/>
          <p:nvPr/>
        </p:nvSpPr>
        <p:spPr>
          <a:xfrm>
            <a:off x="6984418" y="334163"/>
            <a:ext cx="4175760" cy="843280"/>
          </a:xfrm>
          <a:prstGeom prst="cloud">
            <a:avLst/>
          </a:prstGeom>
          <a:gradFill>
            <a:gsLst>
              <a:gs pos="100000">
                <a:srgbClr val="E94343">
                  <a:alpha val="50000"/>
                </a:srgbClr>
              </a:gs>
              <a:gs pos="0">
                <a:srgbClr val="F8915E">
                  <a:alpha val="77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4" name="標題 1"/>
          <p:cNvSpPr>
            <a:spLocks noGrp="1"/>
          </p:cNvSpPr>
          <p:nvPr>
            <p:ph type="title"/>
          </p:nvPr>
        </p:nvSpPr>
        <p:spPr>
          <a:xfrm>
            <a:off x="379042" y="-99852"/>
            <a:ext cx="11272520" cy="1325563"/>
          </a:xfrm>
        </p:spPr>
        <p:txBody>
          <a:bodyPr>
            <a:noAutofit/>
            <a:scene3d>
              <a:camera prst="orthographicFront"/>
              <a:lightRig rig="threePt" dir="t"/>
            </a:scene3d>
            <a:sp3d extrusionH="57150">
              <a:bevelT w="38100" h="38100" prst="convex"/>
            </a:sp3d>
          </a:bodyPr>
          <a:lstStyle/>
          <a:p>
            <a:pPr algn="ctr"/>
            <a:r>
              <a:rPr lang="zh-HK" sz="8800" b="1" i="0" dirty="0" smtClean="0">
                <a:solidFill>
                  <a:srgbClr val="000000"/>
                </a:solidFill>
                <a:effectLst>
                  <a:outerShdw blurRad="12700" dist="38100" dir="2700000" algn="tl" rotWithShape="0">
                    <a:schemeClr val="bg1"/>
                  </a:outerShdw>
                </a:effectLst>
                <a:ea typeface="SimSun" pitchFamily="18" charset="0"/>
              </a:rPr>
              <a:t>Action plan </a:t>
            </a:r>
            <a:r>
              <a:rPr lang="en-US" altLang="zh-HK" sz="8800" b="1" i="0" dirty="0" smtClean="0">
                <a:solidFill>
                  <a:srgbClr val="000000"/>
                </a:solidFill>
                <a:effectLst>
                  <a:outerShdw blurRad="12700" dist="38100" dir="2700000" algn="tl" rotWithShape="0">
                    <a:schemeClr val="bg1"/>
                  </a:outerShdw>
                </a:effectLst>
                <a:ea typeface="SimSun" pitchFamily="18" charset="0"/>
              </a:rPr>
              <a:t> </a:t>
            </a:r>
            <a:r>
              <a:rPr lang="zh-HK" sz="2000" b="1" i="0" dirty="0" smtClean="0">
                <a:solidFill>
                  <a:srgbClr val="000000"/>
                </a:solidFill>
                <a:latin typeface="+mn-lt"/>
                <a:ea typeface="SimSun" pitchFamily="18" charset="0"/>
              </a:rPr>
              <a:t>Small goals achieve big dream</a:t>
            </a:r>
          </a:p>
        </p:txBody>
      </p:sp>
    </p:spTree>
    <p:extLst>
      <p:ext uri="{BB962C8B-B14F-4D97-AF65-F5344CB8AC3E}">
        <p14:creationId xmlns:p14="http://schemas.microsoft.com/office/powerpoint/2010/main" val="154878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000"/>
                                        <p:tgtEl>
                                          <p:spTgt spid="29"/>
                                        </p:tgtEl>
                                      </p:cBhvr>
                                    </p:animEffect>
                                    <p:anim calcmode="lin" valueType="num">
                                      <p:cBhvr>
                                        <p:cTn id="46" dur="1000" fill="hold"/>
                                        <p:tgtEl>
                                          <p:spTgt spid="29"/>
                                        </p:tgtEl>
                                        <p:attrNameLst>
                                          <p:attrName>ppt_x</p:attrName>
                                        </p:attrNameLst>
                                      </p:cBhvr>
                                      <p:tavLst>
                                        <p:tav tm="0">
                                          <p:val>
                                            <p:strVal val="#ppt_x"/>
                                          </p:val>
                                        </p:tav>
                                        <p:tav tm="100000">
                                          <p:val>
                                            <p:strVal val="#ppt_x"/>
                                          </p:val>
                                        </p:tav>
                                      </p:tavLst>
                                    </p:anim>
                                    <p:anim calcmode="lin" valueType="num">
                                      <p:cBhvr>
                                        <p:cTn id="4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extLst>
              <a:ext uri="{BEBA8EAE-BF5A-486C-A8C5-ECC9F3942E4B}">
                <a14:imgProps xmlns:a14="http://schemas.microsoft.com/office/drawing/2010/main">
                  <a14:imgLayer r:embed="rId4">
                    <a14:imgEffect>
                      <a14:sharpenSoften amount="-100000"/>
                    </a14:imgEffect>
                    <a14:imgEffect>
                      <a14:brightnessContrast bright="-80000"/>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2" name="Rectangle 1"/>
          <p:cNvSpPr/>
          <p:nvPr/>
        </p:nvSpPr>
        <p:spPr>
          <a:xfrm>
            <a:off x="253999" y="288215"/>
            <a:ext cx="11684001"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4800" b="0" i="0" u="none" strike="noStrike" kern="1200" cap="all" spc="0" normalizeH="0" baseline="0" noProof="0" dirty="0" smtClean="0">
                <a:ln>
                  <a:noFill/>
                </a:ln>
                <a:solidFill>
                  <a:srgbClr val="FFFFFF"/>
                </a:solidFill>
                <a:effectLst/>
                <a:uLnTx/>
                <a:uFillTx/>
                <a:latin typeface="Calibri"/>
                <a:ea typeface="SimSun" pitchFamily="18" charset="0"/>
                <a:cs typeface="+mn-cs"/>
              </a:rPr>
              <a:t>Measure, examine, adjust and control</a:t>
            </a:r>
          </a:p>
        </p:txBody>
      </p:sp>
      <p:sp>
        <p:nvSpPr>
          <p:cNvPr id="3" name="Rectangle 2"/>
          <p:cNvSpPr/>
          <p:nvPr/>
        </p:nvSpPr>
        <p:spPr>
          <a:xfrm>
            <a:off x="3861559" y="1248967"/>
            <a:ext cx="3877985" cy="584775"/>
          </a:xfrm>
          <a:prstGeom prst="rect">
            <a:avLst/>
          </a:prstGeom>
        </p:spPr>
        <p:txBody>
          <a:bodyPr wrap="none">
            <a:spAutoFit/>
          </a:bodyPr>
          <a:lstStyle/>
          <a:p>
            <a:pPr marL="168275" marR="0" lvl="0" indent="-168275" algn="ctr" defTabSz="914400" rtl="0" eaLnBrk="1" fontAlgn="auto" latinLnBrk="0" hangingPunct="1">
              <a:lnSpc>
                <a:spcPct val="100000"/>
              </a:lnSpc>
              <a:spcBef>
                <a:spcPct val="50000"/>
              </a:spcBef>
              <a:spcAft>
                <a:spcPts val="0"/>
              </a:spcAft>
              <a:buClr>
                <a:prstClr val="black"/>
              </a:buClr>
              <a:buSzTx/>
              <a:buFontTx/>
              <a:buNone/>
              <a:tabLst/>
              <a:defRPr/>
            </a:pPr>
            <a:r>
              <a:rPr kumimoji="0" lang="en-US" altLang="zh-HK" sz="3200" b="0" i="0" u="none" strike="noStrike" kern="1200" cap="none" spc="0" normalizeH="0" baseline="0" noProof="0" dirty="0" smtClean="0">
                <a:ln>
                  <a:noFill/>
                </a:ln>
                <a:solidFill>
                  <a:srgbClr val="00A9FC"/>
                </a:solidFill>
                <a:effectLst/>
                <a:uLnTx/>
                <a:uFillTx/>
                <a:latin typeface="Calibri"/>
                <a:ea typeface="SimSun" pitchFamily="18" charset="0"/>
                <a:cs typeface="+mn-cs"/>
              </a:rPr>
              <a:t>Based on the results of your actions: </a:t>
            </a:r>
          </a:p>
        </p:txBody>
      </p:sp>
      <p:sp>
        <p:nvSpPr>
          <p:cNvPr id="9" name="Rectangle 8"/>
          <p:cNvSpPr/>
          <p:nvPr/>
        </p:nvSpPr>
        <p:spPr>
          <a:xfrm>
            <a:off x="545432" y="4303038"/>
            <a:ext cx="2823387" cy="954107"/>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
                <a:prstClr val="black"/>
              </a:buClr>
              <a:buSzTx/>
              <a:buFontTx/>
              <a:buNone/>
              <a:tabLst/>
              <a:defRPr/>
            </a:pPr>
            <a:r>
              <a:rPr kumimoji="0" lang="en-US" altLang="zh-HK" sz="2800" b="0" i="0" u="none" strike="noStrike" kern="1200" cap="none" spc="0" normalizeH="0" baseline="0" noProof="0" dirty="0" smtClean="0">
                <a:ln>
                  <a:noFill/>
                </a:ln>
                <a:solidFill>
                  <a:srgbClr val="FFFFFF"/>
                </a:solidFill>
                <a:effectLst/>
                <a:uLnTx/>
                <a:uFillTx/>
                <a:latin typeface="Calibri"/>
                <a:ea typeface="SimSun" pitchFamily="18" charset="0"/>
                <a:cs typeface="+mn-cs"/>
              </a:rPr>
              <a:t>Adjustment to completion date</a:t>
            </a:r>
          </a:p>
        </p:txBody>
      </p:sp>
      <p:sp>
        <p:nvSpPr>
          <p:cNvPr id="10" name="Rectangle 9"/>
          <p:cNvSpPr/>
          <p:nvPr/>
        </p:nvSpPr>
        <p:spPr>
          <a:xfrm>
            <a:off x="3519797" y="4316686"/>
            <a:ext cx="2415478" cy="523220"/>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
                <a:prstClr val="black"/>
              </a:buClr>
              <a:buSzTx/>
              <a:buFontTx/>
              <a:buNone/>
              <a:tabLst/>
              <a:defRPr/>
            </a:pPr>
            <a:r>
              <a:rPr kumimoji="0" lang="en-US" altLang="zh-HK" sz="2800" b="0" i="0" u="none" strike="noStrike" kern="1200" cap="none" spc="0" normalizeH="0" baseline="0" noProof="0" dirty="0" smtClean="0">
                <a:ln>
                  <a:noFill/>
                </a:ln>
                <a:solidFill>
                  <a:srgbClr val="FFFFFF"/>
                </a:solidFill>
                <a:effectLst/>
                <a:uLnTx/>
                <a:uFillTx/>
                <a:latin typeface="Calibri"/>
                <a:ea typeface="SimSun" pitchFamily="18" charset="0"/>
                <a:cs typeface="+mn-cs"/>
              </a:rPr>
              <a:t>Adjustment to the action plan</a:t>
            </a:r>
          </a:p>
        </p:txBody>
      </p:sp>
      <p:sp>
        <p:nvSpPr>
          <p:cNvPr id="11" name="Rectangle 10"/>
          <p:cNvSpPr/>
          <p:nvPr/>
        </p:nvSpPr>
        <p:spPr>
          <a:xfrm>
            <a:off x="6080851" y="4316686"/>
            <a:ext cx="2415169" cy="523220"/>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
                <a:prstClr val="black"/>
              </a:buClr>
              <a:buSzTx/>
              <a:buFontTx/>
              <a:buNone/>
              <a:tabLst/>
              <a:defRPr/>
            </a:pPr>
            <a:r>
              <a:rPr kumimoji="0" lang="en-US" altLang="zh-HK" sz="2800" b="0" i="0" u="none" strike="noStrike" kern="1200" cap="none" spc="0" normalizeH="0" baseline="0" noProof="0" dirty="0" smtClean="0">
                <a:ln>
                  <a:noFill/>
                </a:ln>
                <a:solidFill>
                  <a:srgbClr val="FFFFFF"/>
                </a:solidFill>
                <a:effectLst/>
                <a:uLnTx/>
                <a:uFillTx/>
                <a:latin typeface="Calibri"/>
                <a:ea typeface="SimSun" pitchFamily="18" charset="0"/>
                <a:cs typeface="+mn-cs"/>
              </a:rPr>
              <a:t>Participate more training</a:t>
            </a:r>
          </a:p>
        </p:txBody>
      </p:sp>
      <p:sp>
        <p:nvSpPr>
          <p:cNvPr id="12" name="Rectangle 11"/>
          <p:cNvSpPr/>
          <p:nvPr/>
        </p:nvSpPr>
        <p:spPr>
          <a:xfrm>
            <a:off x="8644065" y="4316686"/>
            <a:ext cx="3146882" cy="1384995"/>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
                <a:prstClr val="black"/>
              </a:buClr>
              <a:buSzTx/>
              <a:buFontTx/>
              <a:buNone/>
              <a:tabLst/>
              <a:defRPr/>
            </a:pPr>
            <a:r>
              <a:rPr kumimoji="0" lang="en-US" altLang="zh-HK" sz="2800" b="0" i="0" u="none" strike="noStrike" kern="1200" cap="none" spc="0" normalizeH="0" baseline="0" noProof="0" dirty="0" smtClean="0">
                <a:ln>
                  <a:noFill/>
                </a:ln>
                <a:solidFill>
                  <a:srgbClr val="FFFFFF"/>
                </a:solidFill>
                <a:effectLst/>
                <a:uLnTx/>
                <a:uFillTx/>
                <a:latin typeface="Calibri"/>
                <a:ea typeface="SimSun" pitchFamily="18" charset="0"/>
                <a:cs typeface="+mn-cs"/>
              </a:rPr>
              <a:t>Conduct a B5 test on a regular basis</a:t>
            </a:r>
            <a:r>
              <a:rPr kumimoji="0" lang="zh-HK" altLang="en-US" sz="2800" b="0" i="0" u="none" strike="noStrike" kern="1200" cap="none" spc="0" normalizeH="0" baseline="0" noProof="0" dirty="0" smtClean="0">
                <a:ln>
                  <a:noFill/>
                </a:ln>
                <a:solidFill>
                  <a:srgbClr val="FFFFFF"/>
                </a:solidFill>
                <a:effectLst/>
                <a:uLnTx/>
                <a:uFillTx/>
                <a:latin typeface="Calibri"/>
                <a:ea typeface="SimSun" pitchFamily="18" charset="0"/>
                <a:cs typeface="+mn-cs"/>
              </a:rPr>
              <a:t> </a:t>
            </a:r>
            <a:r>
              <a:rPr kumimoji="0" lang="en-US" altLang="zh-HK" sz="2800" b="0" i="0" u="none" strike="noStrike" kern="1200" cap="none" spc="0" normalizeH="0" baseline="0" noProof="0" dirty="0" smtClean="0">
                <a:ln>
                  <a:noFill/>
                </a:ln>
                <a:solidFill>
                  <a:srgbClr val="FFFFFF"/>
                </a:solidFill>
                <a:effectLst/>
                <a:uLnTx/>
                <a:uFillTx/>
                <a:latin typeface="Calibri"/>
                <a:ea typeface="SimSun" pitchFamily="18" charset="0"/>
                <a:cs typeface="+mn-cs"/>
              </a:rPr>
              <a:t>to assess the progress</a:t>
            </a:r>
          </a:p>
        </p:txBody>
      </p:sp>
      <p:grpSp>
        <p:nvGrpSpPr>
          <p:cNvPr id="46" name="Group 45"/>
          <p:cNvGrpSpPr/>
          <p:nvPr/>
        </p:nvGrpSpPr>
        <p:grpSpPr>
          <a:xfrm>
            <a:off x="1251774" y="2282562"/>
            <a:ext cx="1828800" cy="1828800"/>
            <a:chOff x="1266923" y="3004457"/>
            <a:chExt cx="1828800" cy="1828800"/>
          </a:xfrm>
        </p:grpSpPr>
        <p:sp>
          <p:nvSpPr>
            <p:cNvPr id="4" name="Oval 3"/>
            <p:cNvSpPr/>
            <p:nvPr/>
          </p:nvSpPr>
          <p:spPr>
            <a:xfrm>
              <a:off x="1266923" y="3004457"/>
              <a:ext cx="1828800" cy="1828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grpSp>
          <p:nvGrpSpPr>
            <p:cNvPr id="14" name="Group 4"/>
            <p:cNvGrpSpPr>
              <a:grpSpLocks noChangeAspect="1"/>
            </p:cNvGrpSpPr>
            <p:nvPr/>
          </p:nvGrpSpPr>
          <p:grpSpPr bwMode="auto">
            <a:xfrm>
              <a:off x="1763016" y="3484676"/>
              <a:ext cx="836613" cy="868362"/>
              <a:chOff x="1908" y="104"/>
              <a:chExt cx="527" cy="547"/>
            </a:xfrm>
            <a:solidFill>
              <a:schemeClr val="bg1"/>
            </a:solidFill>
          </p:grpSpPr>
          <p:sp>
            <p:nvSpPr>
              <p:cNvPr id="17" name="Freeform 6"/>
              <p:cNvSpPr>
                <a:spLocks/>
              </p:cNvSpPr>
              <p:nvPr/>
            </p:nvSpPr>
            <p:spPr bwMode="auto">
              <a:xfrm>
                <a:off x="2025" y="331"/>
                <a:ext cx="102" cy="224"/>
              </a:xfrm>
              <a:custGeom>
                <a:avLst/>
                <a:gdLst>
                  <a:gd name="T0" fmla="*/ 354 w 615"/>
                  <a:gd name="T1" fmla="*/ 0 h 1346"/>
                  <a:gd name="T2" fmla="*/ 615 w 615"/>
                  <a:gd name="T3" fmla="*/ 0 h 1346"/>
                  <a:gd name="T4" fmla="*/ 615 w 615"/>
                  <a:gd name="T5" fmla="*/ 1346 h 1346"/>
                  <a:gd name="T6" fmla="*/ 311 w 615"/>
                  <a:gd name="T7" fmla="*/ 1346 h 1346"/>
                  <a:gd name="T8" fmla="*/ 311 w 615"/>
                  <a:gd name="T9" fmla="*/ 278 h 1346"/>
                  <a:gd name="T10" fmla="*/ 307 w 615"/>
                  <a:gd name="T11" fmla="*/ 278 h 1346"/>
                  <a:gd name="T12" fmla="*/ 51 w 615"/>
                  <a:gd name="T13" fmla="*/ 401 h 1346"/>
                  <a:gd name="T14" fmla="*/ 0 w 615"/>
                  <a:gd name="T15" fmla="*/ 166 h 1346"/>
                  <a:gd name="T16" fmla="*/ 354 w 615"/>
                  <a:gd name="T17" fmla="*/ 0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5" h="1346">
                    <a:moveTo>
                      <a:pt x="354" y="0"/>
                    </a:moveTo>
                    <a:lnTo>
                      <a:pt x="615" y="0"/>
                    </a:lnTo>
                    <a:lnTo>
                      <a:pt x="615" y="1346"/>
                    </a:lnTo>
                    <a:lnTo>
                      <a:pt x="311" y="1346"/>
                    </a:lnTo>
                    <a:lnTo>
                      <a:pt x="311" y="278"/>
                    </a:lnTo>
                    <a:lnTo>
                      <a:pt x="307" y="278"/>
                    </a:lnTo>
                    <a:lnTo>
                      <a:pt x="51" y="401"/>
                    </a:lnTo>
                    <a:lnTo>
                      <a:pt x="0" y="166"/>
                    </a:lnTo>
                    <a:lnTo>
                      <a:pt x="3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libri"/>
                  <a:ea typeface="+mn-ea"/>
                  <a:cs typeface="+mn-cs"/>
                </a:endParaRPr>
              </a:p>
            </p:txBody>
          </p:sp>
          <p:sp>
            <p:nvSpPr>
              <p:cNvPr id="18" name="Freeform 7"/>
              <p:cNvSpPr>
                <a:spLocks/>
              </p:cNvSpPr>
              <p:nvPr/>
            </p:nvSpPr>
            <p:spPr bwMode="auto">
              <a:xfrm>
                <a:off x="2161" y="331"/>
                <a:ext cx="157" cy="228"/>
              </a:xfrm>
              <a:custGeom>
                <a:avLst/>
                <a:gdLst>
                  <a:gd name="T0" fmla="*/ 895 w 946"/>
                  <a:gd name="T1" fmla="*/ 0 h 1369"/>
                  <a:gd name="T2" fmla="*/ 374 w 946"/>
                  <a:gd name="T3" fmla="*/ 261 h 1369"/>
                  <a:gd name="T4" fmla="*/ 373 w 946"/>
                  <a:gd name="T5" fmla="*/ 465 h 1369"/>
                  <a:gd name="T6" fmla="*/ 432 w 946"/>
                  <a:gd name="T7" fmla="*/ 463 h 1369"/>
                  <a:gd name="T8" fmla="*/ 528 w 946"/>
                  <a:gd name="T9" fmla="*/ 469 h 1369"/>
                  <a:gd name="T10" fmla="*/ 620 w 946"/>
                  <a:gd name="T11" fmla="*/ 485 h 1369"/>
                  <a:gd name="T12" fmla="*/ 707 w 946"/>
                  <a:gd name="T13" fmla="*/ 516 h 1369"/>
                  <a:gd name="T14" fmla="*/ 783 w 946"/>
                  <a:gd name="T15" fmla="*/ 561 h 1369"/>
                  <a:gd name="T16" fmla="*/ 844 w 946"/>
                  <a:gd name="T17" fmla="*/ 612 h 1369"/>
                  <a:gd name="T18" fmla="*/ 893 w 946"/>
                  <a:gd name="T19" fmla="*/ 677 h 1369"/>
                  <a:gd name="T20" fmla="*/ 926 w 946"/>
                  <a:gd name="T21" fmla="*/ 755 h 1369"/>
                  <a:gd name="T22" fmla="*/ 944 w 946"/>
                  <a:gd name="T23" fmla="*/ 846 h 1369"/>
                  <a:gd name="T24" fmla="*/ 944 w 946"/>
                  <a:gd name="T25" fmla="*/ 941 h 1369"/>
                  <a:gd name="T26" fmla="*/ 926 w 946"/>
                  <a:gd name="T27" fmla="*/ 1025 h 1369"/>
                  <a:gd name="T28" fmla="*/ 893 w 946"/>
                  <a:gd name="T29" fmla="*/ 1106 h 1369"/>
                  <a:gd name="T30" fmla="*/ 842 w 946"/>
                  <a:gd name="T31" fmla="*/ 1178 h 1369"/>
                  <a:gd name="T32" fmla="*/ 777 w 946"/>
                  <a:gd name="T33" fmla="*/ 1242 h 1369"/>
                  <a:gd name="T34" fmla="*/ 696 w 946"/>
                  <a:gd name="T35" fmla="*/ 1295 h 1369"/>
                  <a:gd name="T36" fmla="*/ 602 w 946"/>
                  <a:gd name="T37" fmla="*/ 1335 h 1369"/>
                  <a:gd name="T38" fmla="*/ 493 w 946"/>
                  <a:gd name="T39" fmla="*/ 1361 h 1369"/>
                  <a:gd name="T40" fmla="*/ 373 w 946"/>
                  <a:gd name="T41" fmla="*/ 1369 h 1369"/>
                  <a:gd name="T42" fmla="*/ 241 w 946"/>
                  <a:gd name="T43" fmla="*/ 1361 h 1369"/>
                  <a:gd name="T44" fmla="*/ 127 w 946"/>
                  <a:gd name="T45" fmla="*/ 1339 h 1369"/>
                  <a:gd name="T46" fmla="*/ 36 w 946"/>
                  <a:gd name="T47" fmla="*/ 1309 h 1369"/>
                  <a:gd name="T48" fmla="*/ 55 w 946"/>
                  <a:gd name="T49" fmla="*/ 1056 h 1369"/>
                  <a:gd name="T50" fmla="*/ 111 w 946"/>
                  <a:gd name="T51" fmla="*/ 1079 h 1369"/>
                  <a:gd name="T52" fmla="*/ 183 w 946"/>
                  <a:gd name="T53" fmla="*/ 1101 h 1369"/>
                  <a:gd name="T54" fmla="*/ 267 w 946"/>
                  <a:gd name="T55" fmla="*/ 1116 h 1369"/>
                  <a:gd name="T56" fmla="*/ 358 w 946"/>
                  <a:gd name="T57" fmla="*/ 1122 h 1369"/>
                  <a:gd name="T58" fmla="*/ 418 w 946"/>
                  <a:gd name="T59" fmla="*/ 1118 h 1369"/>
                  <a:gd name="T60" fmla="*/ 475 w 946"/>
                  <a:gd name="T61" fmla="*/ 1104 h 1369"/>
                  <a:gd name="T62" fmla="*/ 528 w 946"/>
                  <a:gd name="T63" fmla="*/ 1081 h 1369"/>
                  <a:gd name="T64" fmla="*/ 573 w 946"/>
                  <a:gd name="T65" fmla="*/ 1048 h 1369"/>
                  <a:gd name="T66" fmla="*/ 605 w 946"/>
                  <a:gd name="T67" fmla="*/ 1004 h 1369"/>
                  <a:gd name="T68" fmla="*/ 623 w 946"/>
                  <a:gd name="T69" fmla="*/ 949 h 1369"/>
                  <a:gd name="T70" fmla="*/ 624 w 946"/>
                  <a:gd name="T71" fmla="*/ 889 h 1369"/>
                  <a:gd name="T72" fmla="*/ 610 w 946"/>
                  <a:gd name="T73" fmla="*/ 836 h 1369"/>
                  <a:gd name="T74" fmla="*/ 581 w 946"/>
                  <a:gd name="T75" fmla="*/ 791 h 1369"/>
                  <a:gd name="T76" fmla="*/ 537 w 946"/>
                  <a:gd name="T77" fmla="*/ 754 h 1369"/>
                  <a:gd name="T78" fmla="*/ 478 w 946"/>
                  <a:gd name="T79" fmla="*/ 725 h 1369"/>
                  <a:gd name="T80" fmla="*/ 400 w 946"/>
                  <a:gd name="T81" fmla="*/ 706 h 1369"/>
                  <a:gd name="T82" fmla="*/ 303 w 946"/>
                  <a:gd name="T83" fmla="*/ 696 h 1369"/>
                  <a:gd name="T84" fmla="*/ 207 w 946"/>
                  <a:gd name="T85" fmla="*/ 695 h 1369"/>
                  <a:gd name="T86" fmla="*/ 134 w 946"/>
                  <a:gd name="T87" fmla="*/ 699 h 1369"/>
                  <a:gd name="T88" fmla="*/ 68 w 946"/>
                  <a:gd name="T89" fmla="*/ 706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6" h="1369">
                    <a:moveTo>
                      <a:pt x="157" y="0"/>
                    </a:moveTo>
                    <a:lnTo>
                      <a:pt x="895" y="0"/>
                    </a:lnTo>
                    <a:lnTo>
                      <a:pt x="895" y="261"/>
                    </a:lnTo>
                    <a:lnTo>
                      <a:pt x="374" y="261"/>
                    </a:lnTo>
                    <a:lnTo>
                      <a:pt x="345" y="468"/>
                    </a:lnTo>
                    <a:lnTo>
                      <a:pt x="373" y="465"/>
                    </a:lnTo>
                    <a:lnTo>
                      <a:pt x="402" y="463"/>
                    </a:lnTo>
                    <a:lnTo>
                      <a:pt x="432" y="463"/>
                    </a:lnTo>
                    <a:lnTo>
                      <a:pt x="480" y="465"/>
                    </a:lnTo>
                    <a:lnTo>
                      <a:pt x="528" y="469"/>
                    </a:lnTo>
                    <a:lnTo>
                      <a:pt x="575" y="476"/>
                    </a:lnTo>
                    <a:lnTo>
                      <a:pt x="620" y="485"/>
                    </a:lnTo>
                    <a:lnTo>
                      <a:pt x="664" y="499"/>
                    </a:lnTo>
                    <a:lnTo>
                      <a:pt x="707" y="516"/>
                    </a:lnTo>
                    <a:lnTo>
                      <a:pt x="746" y="536"/>
                    </a:lnTo>
                    <a:lnTo>
                      <a:pt x="783" y="561"/>
                    </a:lnTo>
                    <a:lnTo>
                      <a:pt x="816" y="584"/>
                    </a:lnTo>
                    <a:lnTo>
                      <a:pt x="844" y="612"/>
                    </a:lnTo>
                    <a:lnTo>
                      <a:pt x="871" y="643"/>
                    </a:lnTo>
                    <a:lnTo>
                      <a:pt x="893" y="677"/>
                    </a:lnTo>
                    <a:lnTo>
                      <a:pt x="912" y="714"/>
                    </a:lnTo>
                    <a:lnTo>
                      <a:pt x="926" y="755"/>
                    </a:lnTo>
                    <a:lnTo>
                      <a:pt x="938" y="799"/>
                    </a:lnTo>
                    <a:lnTo>
                      <a:pt x="944" y="846"/>
                    </a:lnTo>
                    <a:lnTo>
                      <a:pt x="946" y="898"/>
                    </a:lnTo>
                    <a:lnTo>
                      <a:pt x="944" y="941"/>
                    </a:lnTo>
                    <a:lnTo>
                      <a:pt x="938" y="984"/>
                    </a:lnTo>
                    <a:lnTo>
                      <a:pt x="926" y="1025"/>
                    </a:lnTo>
                    <a:lnTo>
                      <a:pt x="911" y="1067"/>
                    </a:lnTo>
                    <a:lnTo>
                      <a:pt x="893" y="1106"/>
                    </a:lnTo>
                    <a:lnTo>
                      <a:pt x="869" y="1143"/>
                    </a:lnTo>
                    <a:lnTo>
                      <a:pt x="842" y="1178"/>
                    </a:lnTo>
                    <a:lnTo>
                      <a:pt x="812" y="1211"/>
                    </a:lnTo>
                    <a:lnTo>
                      <a:pt x="777" y="1242"/>
                    </a:lnTo>
                    <a:lnTo>
                      <a:pt x="738" y="1270"/>
                    </a:lnTo>
                    <a:lnTo>
                      <a:pt x="696" y="1295"/>
                    </a:lnTo>
                    <a:lnTo>
                      <a:pt x="651" y="1316"/>
                    </a:lnTo>
                    <a:lnTo>
                      <a:pt x="602" y="1335"/>
                    </a:lnTo>
                    <a:lnTo>
                      <a:pt x="549" y="1349"/>
                    </a:lnTo>
                    <a:lnTo>
                      <a:pt x="493" y="1361"/>
                    </a:lnTo>
                    <a:lnTo>
                      <a:pt x="434" y="1367"/>
                    </a:lnTo>
                    <a:lnTo>
                      <a:pt x="373" y="1369"/>
                    </a:lnTo>
                    <a:lnTo>
                      <a:pt x="304" y="1367"/>
                    </a:lnTo>
                    <a:lnTo>
                      <a:pt x="241" y="1361"/>
                    </a:lnTo>
                    <a:lnTo>
                      <a:pt x="181" y="1351"/>
                    </a:lnTo>
                    <a:lnTo>
                      <a:pt x="127" y="1339"/>
                    </a:lnTo>
                    <a:lnTo>
                      <a:pt x="78" y="1324"/>
                    </a:lnTo>
                    <a:lnTo>
                      <a:pt x="36" y="1309"/>
                    </a:lnTo>
                    <a:lnTo>
                      <a:pt x="0" y="1292"/>
                    </a:lnTo>
                    <a:lnTo>
                      <a:pt x="55" y="1056"/>
                    </a:lnTo>
                    <a:lnTo>
                      <a:pt x="81" y="1068"/>
                    </a:lnTo>
                    <a:lnTo>
                      <a:pt x="111" y="1079"/>
                    </a:lnTo>
                    <a:lnTo>
                      <a:pt x="145" y="1090"/>
                    </a:lnTo>
                    <a:lnTo>
                      <a:pt x="183" y="1101"/>
                    </a:lnTo>
                    <a:lnTo>
                      <a:pt x="224" y="1109"/>
                    </a:lnTo>
                    <a:lnTo>
                      <a:pt x="267" y="1116"/>
                    </a:lnTo>
                    <a:lnTo>
                      <a:pt x="313" y="1120"/>
                    </a:lnTo>
                    <a:lnTo>
                      <a:pt x="358" y="1122"/>
                    </a:lnTo>
                    <a:lnTo>
                      <a:pt x="388" y="1121"/>
                    </a:lnTo>
                    <a:lnTo>
                      <a:pt x="418" y="1118"/>
                    </a:lnTo>
                    <a:lnTo>
                      <a:pt x="447" y="1112"/>
                    </a:lnTo>
                    <a:lnTo>
                      <a:pt x="475" y="1104"/>
                    </a:lnTo>
                    <a:lnTo>
                      <a:pt x="503" y="1094"/>
                    </a:lnTo>
                    <a:lnTo>
                      <a:pt x="528" y="1081"/>
                    </a:lnTo>
                    <a:lnTo>
                      <a:pt x="551" y="1066"/>
                    </a:lnTo>
                    <a:lnTo>
                      <a:pt x="573" y="1048"/>
                    </a:lnTo>
                    <a:lnTo>
                      <a:pt x="590" y="1028"/>
                    </a:lnTo>
                    <a:lnTo>
                      <a:pt x="605" y="1004"/>
                    </a:lnTo>
                    <a:lnTo>
                      <a:pt x="616" y="978"/>
                    </a:lnTo>
                    <a:lnTo>
                      <a:pt x="623" y="949"/>
                    </a:lnTo>
                    <a:lnTo>
                      <a:pt x="625" y="918"/>
                    </a:lnTo>
                    <a:lnTo>
                      <a:pt x="624" y="889"/>
                    </a:lnTo>
                    <a:lnTo>
                      <a:pt x="619" y="862"/>
                    </a:lnTo>
                    <a:lnTo>
                      <a:pt x="610" y="836"/>
                    </a:lnTo>
                    <a:lnTo>
                      <a:pt x="597" y="813"/>
                    </a:lnTo>
                    <a:lnTo>
                      <a:pt x="581" y="791"/>
                    </a:lnTo>
                    <a:lnTo>
                      <a:pt x="562" y="772"/>
                    </a:lnTo>
                    <a:lnTo>
                      <a:pt x="537" y="754"/>
                    </a:lnTo>
                    <a:lnTo>
                      <a:pt x="509" y="739"/>
                    </a:lnTo>
                    <a:lnTo>
                      <a:pt x="478" y="725"/>
                    </a:lnTo>
                    <a:lnTo>
                      <a:pt x="441" y="714"/>
                    </a:lnTo>
                    <a:lnTo>
                      <a:pt x="400" y="706"/>
                    </a:lnTo>
                    <a:lnTo>
                      <a:pt x="354" y="699"/>
                    </a:lnTo>
                    <a:lnTo>
                      <a:pt x="303" y="696"/>
                    </a:lnTo>
                    <a:lnTo>
                      <a:pt x="249" y="694"/>
                    </a:lnTo>
                    <a:lnTo>
                      <a:pt x="207" y="695"/>
                    </a:lnTo>
                    <a:lnTo>
                      <a:pt x="169" y="696"/>
                    </a:lnTo>
                    <a:lnTo>
                      <a:pt x="134" y="699"/>
                    </a:lnTo>
                    <a:lnTo>
                      <a:pt x="101" y="702"/>
                    </a:lnTo>
                    <a:lnTo>
                      <a:pt x="68" y="706"/>
                    </a:lnTo>
                    <a:lnTo>
                      <a:pt x="1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libri"/>
                  <a:ea typeface="+mn-ea"/>
                  <a:cs typeface="+mn-cs"/>
                </a:endParaRPr>
              </a:p>
            </p:txBody>
          </p:sp>
          <p:sp>
            <p:nvSpPr>
              <p:cNvPr id="19" name="Freeform 8"/>
              <p:cNvSpPr>
                <a:spLocks noEditPoints="1"/>
              </p:cNvSpPr>
              <p:nvPr/>
            </p:nvSpPr>
            <p:spPr bwMode="auto">
              <a:xfrm>
                <a:off x="1908" y="134"/>
                <a:ext cx="527" cy="517"/>
              </a:xfrm>
              <a:custGeom>
                <a:avLst/>
                <a:gdLst>
                  <a:gd name="T0" fmla="*/ 360 w 3162"/>
                  <a:gd name="T1" fmla="*/ 881 h 3101"/>
                  <a:gd name="T2" fmla="*/ 281 w 3162"/>
                  <a:gd name="T3" fmla="*/ 936 h 3101"/>
                  <a:gd name="T4" fmla="*/ 240 w 3162"/>
                  <a:gd name="T5" fmla="*/ 1023 h 3101"/>
                  <a:gd name="T6" fmla="*/ 240 w 3162"/>
                  <a:gd name="T7" fmla="*/ 2619 h 3101"/>
                  <a:gd name="T8" fmla="*/ 282 w 3162"/>
                  <a:gd name="T9" fmla="*/ 2730 h 3101"/>
                  <a:gd name="T10" fmla="*/ 363 w 3162"/>
                  <a:gd name="T11" fmla="*/ 2813 h 3101"/>
                  <a:gd name="T12" fmla="*/ 473 w 3162"/>
                  <a:gd name="T13" fmla="*/ 2854 h 3101"/>
                  <a:gd name="T14" fmla="*/ 2689 w 3162"/>
                  <a:gd name="T15" fmla="*/ 2854 h 3101"/>
                  <a:gd name="T16" fmla="*/ 2799 w 3162"/>
                  <a:gd name="T17" fmla="*/ 2813 h 3101"/>
                  <a:gd name="T18" fmla="*/ 2880 w 3162"/>
                  <a:gd name="T19" fmla="*/ 2730 h 3101"/>
                  <a:gd name="T20" fmla="*/ 2922 w 3162"/>
                  <a:gd name="T21" fmla="*/ 2619 h 3101"/>
                  <a:gd name="T22" fmla="*/ 2922 w 3162"/>
                  <a:gd name="T23" fmla="*/ 1023 h 3101"/>
                  <a:gd name="T24" fmla="*/ 2881 w 3162"/>
                  <a:gd name="T25" fmla="*/ 936 h 3101"/>
                  <a:gd name="T26" fmla="*/ 2803 w 3162"/>
                  <a:gd name="T27" fmla="*/ 881 h 3101"/>
                  <a:gd name="T28" fmla="*/ 425 w 3162"/>
                  <a:gd name="T29" fmla="*/ 869 h 3101"/>
                  <a:gd name="T30" fmla="*/ 1270 w 3162"/>
                  <a:gd name="T31" fmla="*/ 187 h 3101"/>
                  <a:gd name="T32" fmla="*/ 1293 w 3162"/>
                  <a:gd name="T33" fmla="*/ 303 h 3101"/>
                  <a:gd name="T34" fmla="*/ 1358 w 3162"/>
                  <a:gd name="T35" fmla="*/ 400 h 3101"/>
                  <a:gd name="T36" fmla="*/ 1453 w 3162"/>
                  <a:gd name="T37" fmla="*/ 465 h 3101"/>
                  <a:gd name="T38" fmla="*/ 1570 w 3162"/>
                  <a:gd name="T39" fmla="*/ 489 h 3101"/>
                  <a:gd name="T40" fmla="*/ 1672 w 3162"/>
                  <a:gd name="T41" fmla="*/ 477 h 3101"/>
                  <a:gd name="T42" fmla="*/ 1781 w 3162"/>
                  <a:gd name="T43" fmla="*/ 415 h 3101"/>
                  <a:gd name="T44" fmla="*/ 1858 w 3162"/>
                  <a:gd name="T45" fmla="*/ 314 h 3101"/>
                  <a:gd name="T46" fmla="*/ 1886 w 3162"/>
                  <a:gd name="T47" fmla="*/ 187 h 3101"/>
                  <a:gd name="T48" fmla="*/ 2213 w 3162"/>
                  <a:gd name="T49" fmla="*/ 187 h 3101"/>
                  <a:gd name="T50" fmla="*/ 2242 w 3162"/>
                  <a:gd name="T51" fmla="*/ 314 h 3101"/>
                  <a:gd name="T52" fmla="*/ 2317 w 3162"/>
                  <a:gd name="T53" fmla="*/ 415 h 3101"/>
                  <a:gd name="T54" fmla="*/ 2428 w 3162"/>
                  <a:gd name="T55" fmla="*/ 477 h 3101"/>
                  <a:gd name="T56" fmla="*/ 2530 w 3162"/>
                  <a:gd name="T57" fmla="*/ 489 h 3101"/>
                  <a:gd name="T58" fmla="*/ 2645 w 3162"/>
                  <a:gd name="T59" fmla="*/ 465 h 3101"/>
                  <a:gd name="T60" fmla="*/ 2741 w 3162"/>
                  <a:gd name="T61" fmla="*/ 400 h 3101"/>
                  <a:gd name="T62" fmla="*/ 2805 w 3162"/>
                  <a:gd name="T63" fmla="*/ 303 h 3101"/>
                  <a:gd name="T64" fmla="*/ 2829 w 3162"/>
                  <a:gd name="T65" fmla="*/ 187 h 3101"/>
                  <a:gd name="T66" fmla="*/ 2920 w 3162"/>
                  <a:gd name="T67" fmla="*/ 63 h 3101"/>
                  <a:gd name="T68" fmla="*/ 3036 w 3162"/>
                  <a:gd name="T69" fmla="*/ 156 h 3101"/>
                  <a:gd name="T70" fmla="*/ 3118 w 3162"/>
                  <a:gd name="T71" fmla="*/ 281 h 3101"/>
                  <a:gd name="T72" fmla="*/ 3159 w 3162"/>
                  <a:gd name="T73" fmla="*/ 428 h 3101"/>
                  <a:gd name="T74" fmla="*/ 3159 w 3162"/>
                  <a:gd name="T75" fmla="*/ 2679 h 3101"/>
                  <a:gd name="T76" fmla="*/ 3114 w 3162"/>
                  <a:gd name="T77" fmla="*/ 2833 h 3101"/>
                  <a:gd name="T78" fmla="*/ 3023 w 3162"/>
                  <a:gd name="T79" fmla="*/ 2961 h 3101"/>
                  <a:gd name="T80" fmla="*/ 2894 w 3162"/>
                  <a:gd name="T81" fmla="*/ 3053 h 3101"/>
                  <a:gd name="T82" fmla="*/ 2741 w 3162"/>
                  <a:gd name="T83" fmla="*/ 3098 h 3101"/>
                  <a:gd name="T84" fmla="*/ 421 w 3162"/>
                  <a:gd name="T85" fmla="*/ 3098 h 3101"/>
                  <a:gd name="T86" fmla="*/ 268 w 3162"/>
                  <a:gd name="T87" fmla="*/ 3053 h 3101"/>
                  <a:gd name="T88" fmla="*/ 139 w 3162"/>
                  <a:gd name="T89" fmla="*/ 2961 h 3101"/>
                  <a:gd name="T90" fmla="*/ 48 w 3162"/>
                  <a:gd name="T91" fmla="*/ 2833 h 3101"/>
                  <a:gd name="T92" fmla="*/ 3 w 3162"/>
                  <a:gd name="T93" fmla="*/ 2679 h 3101"/>
                  <a:gd name="T94" fmla="*/ 3 w 3162"/>
                  <a:gd name="T95" fmla="*/ 429 h 3101"/>
                  <a:gd name="T96" fmla="*/ 42 w 3162"/>
                  <a:gd name="T97" fmla="*/ 283 h 3101"/>
                  <a:gd name="T98" fmla="*/ 123 w 3162"/>
                  <a:gd name="T99" fmla="*/ 159 h 3101"/>
                  <a:gd name="T100" fmla="*/ 237 w 3162"/>
                  <a:gd name="T101" fmla="*/ 66 h 3101"/>
                  <a:gd name="T102" fmla="*/ 327 w 3162"/>
                  <a:gd name="T103" fmla="*/ 187 h 3101"/>
                  <a:gd name="T104" fmla="*/ 351 w 3162"/>
                  <a:gd name="T105" fmla="*/ 303 h 3101"/>
                  <a:gd name="T106" fmla="*/ 415 w 3162"/>
                  <a:gd name="T107" fmla="*/ 400 h 3101"/>
                  <a:gd name="T108" fmla="*/ 509 w 3162"/>
                  <a:gd name="T109" fmla="*/ 465 h 3101"/>
                  <a:gd name="T110" fmla="*/ 625 w 3162"/>
                  <a:gd name="T111" fmla="*/ 489 h 3101"/>
                  <a:gd name="T112" fmla="*/ 720 w 3162"/>
                  <a:gd name="T113" fmla="*/ 479 h 3101"/>
                  <a:gd name="T114" fmla="*/ 822 w 3162"/>
                  <a:gd name="T115" fmla="*/ 425 h 3101"/>
                  <a:gd name="T116" fmla="*/ 897 w 3162"/>
                  <a:gd name="T117" fmla="*/ 338 h 3101"/>
                  <a:gd name="T118" fmla="*/ 935 w 3162"/>
                  <a:gd name="T119" fmla="*/ 227 h 3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62" h="3101">
                    <a:moveTo>
                      <a:pt x="425" y="869"/>
                    </a:moveTo>
                    <a:lnTo>
                      <a:pt x="392" y="872"/>
                    </a:lnTo>
                    <a:lnTo>
                      <a:pt x="360" y="881"/>
                    </a:lnTo>
                    <a:lnTo>
                      <a:pt x="330" y="895"/>
                    </a:lnTo>
                    <a:lnTo>
                      <a:pt x="303" y="914"/>
                    </a:lnTo>
                    <a:lnTo>
                      <a:pt x="281" y="936"/>
                    </a:lnTo>
                    <a:lnTo>
                      <a:pt x="262" y="962"/>
                    </a:lnTo>
                    <a:lnTo>
                      <a:pt x="249" y="991"/>
                    </a:lnTo>
                    <a:lnTo>
                      <a:pt x="240" y="1023"/>
                    </a:lnTo>
                    <a:lnTo>
                      <a:pt x="238" y="1057"/>
                    </a:lnTo>
                    <a:lnTo>
                      <a:pt x="238" y="2578"/>
                    </a:lnTo>
                    <a:lnTo>
                      <a:pt x="240" y="2619"/>
                    </a:lnTo>
                    <a:lnTo>
                      <a:pt x="249" y="2658"/>
                    </a:lnTo>
                    <a:lnTo>
                      <a:pt x="263" y="2695"/>
                    </a:lnTo>
                    <a:lnTo>
                      <a:pt x="282" y="2730"/>
                    </a:lnTo>
                    <a:lnTo>
                      <a:pt x="305" y="2761"/>
                    </a:lnTo>
                    <a:lnTo>
                      <a:pt x="332" y="2789"/>
                    </a:lnTo>
                    <a:lnTo>
                      <a:pt x="363" y="2813"/>
                    </a:lnTo>
                    <a:lnTo>
                      <a:pt x="397" y="2831"/>
                    </a:lnTo>
                    <a:lnTo>
                      <a:pt x="434" y="2846"/>
                    </a:lnTo>
                    <a:lnTo>
                      <a:pt x="473" y="2854"/>
                    </a:lnTo>
                    <a:lnTo>
                      <a:pt x="514" y="2857"/>
                    </a:lnTo>
                    <a:lnTo>
                      <a:pt x="2648" y="2857"/>
                    </a:lnTo>
                    <a:lnTo>
                      <a:pt x="2689" y="2854"/>
                    </a:lnTo>
                    <a:lnTo>
                      <a:pt x="2728" y="2846"/>
                    </a:lnTo>
                    <a:lnTo>
                      <a:pt x="2765" y="2831"/>
                    </a:lnTo>
                    <a:lnTo>
                      <a:pt x="2799" y="2813"/>
                    </a:lnTo>
                    <a:lnTo>
                      <a:pt x="2830" y="2789"/>
                    </a:lnTo>
                    <a:lnTo>
                      <a:pt x="2858" y="2761"/>
                    </a:lnTo>
                    <a:lnTo>
                      <a:pt x="2880" y="2730"/>
                    </a:lnTo>
                    <a:lnTo>
                      <a:pt x="2900" y="2695"/>
                    </a:lnTo>
                    <a:lnTo>
                      <a:pt x="2913" y="2658"/>
                    </a:lnTo>
                    <a:lnTo>
                      <a:pt x="2922" y="2619"/>
                    </a:lnTo>
                    <a:lnTo>
                      <a:pt x="2925" y="2578"/>
                    </a:lnTo>
                    <a:lnTo>
                      <a:pt x="2925" y="1057"/>
                    </a:lnTo>
                    <a:lnTo>
                      <a:pt x="2922" y="1023"/>
                    </a:lnTo>
                    <a:lnTo>
                      <a:pt x="2913" y="991"/>
                    </a:lnTo>
                    <a:lnTo>
                      <a:pt x="2900" y="962"/>
                    </a:lnTo>
                    <a:lnTo>
                      <a:pt x="2881" y="936"/>
                    </a:lnTo>
                    <a:lnTo>
                      <a:pt x="2859" y="914"/>
                    </a:lnTo>
                    <a:lnTo>
                      <a:pt x="2832" y="895"/>
                    </a:lnTo>
                    <a:lnTo>
                      <a:pt x="2803" y="881"/>
                    </a:lnTo>
                    <a:lnTo>
                      <a:pt x="2771" y="872"/>
                    </a:lnTo>
                    <a:lnTo>
                      <a:pt x="2738" y="869"/>
                    </a:lnTo>
                    <a:lnTo>
                      <a:pt x="425" y="869"/>
                    </a:lnTo>
                    <a:close/>
                    <a:moveTo>
                      <a:pt x="937" y="0"/>
                    </a:moveTo>
                    <a:lnTo>
                      <a:pt x="1270" y="0"/>
                    </a:lnTo>
                    <a:lnTo>
                      <a:pt x="1270" y="187"/>
                    </a:lnTo>
                    <a:lnTo>
                      <a:pt x="1273" y="227"/>
                    </a:lnTo>
                    <a:lnTo>
                      <a:pt x="1281" y="266"/>
                    </a:lnTo>
                    <a:lnTo>
                      <a:pt x="1293" y="303"/>
                    </a:lnTo>
                    <a:lnTo>
                      <a:pt x="1311" y="338"/>
                    </a:lnTo>
                    <a:lnTo>
                      <a:pt x="1332" y="370"/>
                    </a:lnTo>
                    <a:lnTo>
                      <a:pt x="1358" y="400"/>
                    </a:lnTo>
                    <a:lnTo>
                      <a:pt x="1387" y="425"/>
                    </a:lnTo>
                    <a:lnTo>
                      <a:pt x="1420" y="448"/>
                    </a:lnTo>
                    <a:lnTo>
                      <a:pt x="1453" y="465"/>
                    </a:lnTo>
                    <a:lnTo>
                      <a:pt x="1490" y="479"/>
                    </a:lnTo>
                    <a:lnTo>
                      <a:pt x="1529" y="486"/>
                    </a:lnTo>
                    <a:lnTo>
                      <a:pt x="1570" y="489"/>
                    </a:lnTo>
                    <a:lnTo>
                      <a:pt x="1585" y="489"/>
                    </a:lnTo>
                    <a:lnTo>
                      <a:pt x="1629" y="486"/>
                    </a:lnTo>
                    <a:lnTo>
                      <a:pt x="1672" y="477"/>
                    </a:lnTo>
                    <a:lnTo>
                      <a:pt x="1711" y="461"/>
                    </a:lnTo>
                    <a:lnTo>
                      <a:pt x="1749" y="439"/>
                    </a:lnTo>
                    <a:lnTo>
                      <a:pt x="1781" y="415"/>
                    </a:lnTo>
                    <a:lnTo>
                      <a:pt x="1811" y="385"/>
                    </a:lnTo>
                    <a:lnTo>
                      <a:pt x="1837" y="351"/>
                    </a:lnTo>
                    <a:lnTo>
                      <a:pt x="1858" y="314"/>
                    </a:lnTo>
                    <a:lnTo>
                      <a:pt x="1874" y="273"/>
                    </a:lnTo>
                    <a:lnTo>
                      <a:pt x="1883" y="231"/>
                    </a:lnTo>
                    <a:lnTo>
                      <a:pt x="1886" y="187"/>
                    </a:lnTo>
                    <a:lnTo>
                      <a:pt x="1886" y="0"/>
                    </a:lnTo>
                    <a:lnTo>
                      <a:pt x="2213" y="0"/>
                    </a:lnTo>
                    <a:lnTo>
                      <a:pt x="2213" y="187"/>
                    </a:lnTo>
                    <a:lnTo>
                      <a:pt x="2217" y="231"/>
                    </a:lnTo>
                    <a:lnTo>
                      <a:pt x="2226" y="273"/>
                    </a:lnTo>
                    <a:lnTo>
                      <a:pt x="2242" y="314"/>
                    </a:lnTo>
                    <a:lnTo>
                      <a:pt x="2262" y="351"/>
                    </a:lnTo>
                    <a:lnTo>
                      <a:pt x="2288" y="385"/>
                    </a:lnTo>
                    <a:lnTo>
                      <a:pt x="2317" y="415"/>
                    </a:lnTo>
                    <a:lnTo>
                      <a:pt x="2351" y="439"/>
                    </a:lnTo>
                    <a:lnTo>
                      <a:pt x="2388" y="461"/>
                    </a:lnTo>
                    <a:lnTo>
                      <a:pt x="2428" y="477"/>
                    </a:lnTo>
                    <a:lnTo>
                      <a:pt x="2470" y="486"/>
                    </a:lnTo>
                    <a:lnTo>
                      <a:pt x="2514" y="489"/>
                    </a:lnTo>
                    <a:lnTo>
                      <a:pt x="2530" y="489"/>
                    </a:lnTo>
                    <a:lnTo>
                      <a:pt x="2571" y="486"/>
                    </a:lnTo>
                    <a:lnTo>
                      <a:pt x="2609" y="479"/>
                    </a:lnTo>
                    <a:lnTo>
                      <a:pt x="2645" y="465"/>
                    </a:lnTo>
                    <a:lnTo>
                      <a:pt x="2680" y="448"/>
                    </a:lnTo>
                    <a:lnTo>
                      <a:pt x="2712" y="425"/>
                    </a:lnTo>
                    <a:lnTo>
                      <a:pt x="2741" y="400"/>
                    </a:lnTo>
                    <a:lnTo>
                      <a:pt x="2766" y="370"/>
                    </a:lnTo>
                    <a:lnTo>
                      <a:pt x="2788" y="338"/>
                    </a:lnTo>
                    <a:lnTo>
                      <a:pt x="2805" y="303"/>
                    </a:lnTo>
                    <a:lnTo>
                      <a:pt x="2819" y="266"/>
                    </a:lnTo>
                    <a:lnTo>
                      <a:pt x="2826" y="227"/>
                    </a:lnTo>
                    <a:lnTo>
                      <a:pt x="2829" y="187"/>
                    </a:lnTo>
                    <a:lnTo>
                      <a:pt x="2829" y="23"/>
                    </a:lnTo>
                    <a:lnTo>
                      <a:pt x="2876" y="41"/>
                    </a:lnTo>
                    <a:lnTo>
                      <a:pt x="2920" y="63"/>
                    </a:lnTo>
                    <a:lnTo>
                      <a:pt x="2962" y="90"/>
                    </a:lnTo>
                    <a:lnTo>
                      <a:pt x="3001" y="121"/>
                    </a:lnTo>
                    <a:lnTo>
                      <a:pt x="3036" y="156"/>
                    </a:lnTo>
                    <a:lnTo>
                      <a:pt x="3068" y="194"/>
                    </a:lnTo>
                    <a:lnTo>
                      <a:pt x="3095" y="235"/>
                    </a:lnTo>
                    <a:lnTo>
                      <a:pt x="3118" y="281"/>
                    </a:lnTo>
                    <a:lnTo>
                      <a:pt x="3136" y="327"/>
                    </a:lnTo>
                    <a:lnTo>
                      <a:pt x="3151" y="377"/>
                    </a:lnTo>
                    <a:lnTo>
                      <a:pt x="3159" y="428"/>
                    </a:lnTo>
                    <a:lnTo>
                      <a:pt x="3162" y="482"/>
                    </a:lnTo>
                    <a:lnTo>
                      <a:pt x="3162" y="2622"/>
                    </a:lnTo>
                    <a:lnTo>
                      <a:pt x="3159" y="2679"/>
                    </a:lnTo>
                    <a:lnTo>
                      <a:pt x="3149" y="2732"/>
                    </a:lnTo>
                    <a:lnTo>
                      <a:pt x="3134" y="2785"/>
                    </a:lnTo>
                    <a:lnTo>
                      <a:pt x="3114" y="2833"/>
                    </a:lnTo>
                    <a:lnTo>
                      <a:pt x="3087" y="2880"/>
                    </a:lnTo>
                    <a:lnTo>
                      <a:pt x="3057" y="2923"/>
                    </a:lnTo>
                    <a:lnTo>
                      <a:pt x="3023" y="2961"/>
                    </a:lnTo>
                    <a:lnTo>
                      <a:pt x="2984" y="2996"/>
                    </a:lnTo>
                    <a:lnTo>
                      <a:pt x="2941" y="3027"/>
                    </a:lnTo>
                    <a:lnTo>
                      <a:pt x="2894" y="3053"/>
                    </a:lnTo>
                    <a:lnTo>
                      <a:pt x="2846" y="3073"/>
                    </a:lnTo>
                    <a:lnTo>
                      <a:pt x="2794" y="3089"/>
                    </a:lnTo>
                    <a:lnTo>
                      <a:pt x="2741" y="3098"/>
                    </a:lnTo>
                    <a:lnTo>
                      <a:pt x="2684" y="3101"/>
                    </a:lnTo>
                    <a:lnTo>
                      <a:pt x="478" y="3101"/>
                    </a:lnTo>
                    <a:lnTo>
                      <a:pt x="421" y="3098"/>
                    </a:lnTo>
                    <a:lnTo>
                      <a:pt x="368" y="3089"/>
                    </a:lnTo>
                    <a:lnTo>
                      <a:pt x="317" y="3073"/>
                    </a:lnTo>
                    <a:lnTo>
                      <a:pt x="268" y="3053"/>
                    </a:lnTo>
                    <a:lnTo>
                      <a:pt x="221" y="3027"/>
                    </a:lnTo>
                    <a:lnTo>
                      <a:pt x="178" y="2996"/>
                    </a:lnTo>
                    <a:lnTo>
                      <a:pt x="139" y="2961"/>
                    </a:lnTo>
                    <a:lnTo>
                      <a:pt x="105" y="2923"/>
                    </a:lnTo>
                    <a:lnTo>
                      <a:pt x="74" y="2880"/>
                    </a:lnTo>
                    <a:lnTo>
                      <a:pt x="48" y="2833"/>
                    </a:lnTo>
                    <a:lnTo>
                      <a:pt x="28" y="2785"/>
                    </a:lnTo>
                    <a:lnTo>
                      <a:pt x="12" y="2732"/>
                    </a:lnTo>
                    <a:lnTo>
                      <a:pt x="3" y="2679"/>
                    </a:lnTo>
                    <a:lnTo>
                      <a:pt x="0" y="2622"/>
                    </a:lnTo>
                    <a:lnTo>
                      <a:pt x="0" y="482"/>
                    </a:lnTo>
                    <a:lnTo>
                      <a:pt x="3" y="429"/>
                    </a:lnTo>
                    <a:lnTo>
                      <a:pt x="11" y="379"/>
                    </a:lnTo>
                    <a:lnTo>
                      <a:pt x="24" y="329"/>
                    </a:lnTo>
                    <a:lnTo>
                      <a:pt x="42" y="283"/>
                    </a:lnTo>
                    <a:lnTo>
                      <a:pt x="65" y="238"/>
                    </a:lnTo>
                    <a:lnTo>
                      <a:pt x="91" y="197"/>
                    </a:lnTo>
                    <a:lnTo>
                      <a:pt x="123" y="159"/>
                    </a:lnTo>
                    <a:lnTo>
                      <a:pt x="157" y="124"/>
                    </a:lnTo>
                    <a:lnTo>
                      <a:pt x="195" y="93"/>
                    </a:lnTo>
                    <a:lnTo>
                      <a:pt x="237" y="66"/>
                    </a:lnTo>
                    <a:lnTo>
                      <a:pt x="281" y="44"/>
                    </a:lnTo>
                    <a:lnTo>
                      <a:pt x="327" y="25"/>
                    </a:lnTo>
                    <a:lnTo>
                      <a:pt x="327" y="187"/>
                    </a:lnTo>
                    <a:lnTo>
                      <a:pt x="330" y="227"/>
                    </a:lnTo>
                    <a:lnTo>
                      <a:pt x="338" y="266"/>
                    </a:lnTo>
                    <a:lnTo>
                      <a:pt x="351" y="303"/>
                    </a:lnTo>
                    <a:lnTo>
                      <a:pt x="368" y="338"/>
                    </a:lnTo>
                    <a:lnTo>
                      <a:pt x="389" y="370"/>
                    </a:lnTo>
                    <a:lnTo>
                      <a:pt x="415" y="400"/>
                    </a:lnTo>
                    <a:lnTo>
                      <a:pt x="444" y="425"/>
                    </a:lnTo>
                    <a:lnTo>
                      <a:pt x="476" y="448"/>
                    </a:lnTo>
                    <a:lnTo>
                      <a:pt x="509" y="465"/>
                    </a:lnTo>
                    <a:lnTo>
                      <a:pt x="546" y="479"/>
                    </a:lnTo>
                    <a:lnTo>
                      <a:pt x="585" y="486"/>
                    </a:lnTo>
                    <a:lnTo>
                      <a:pt x="625" y="489"/>
                    </a:lnTo>
                    <a:lnTo>
                      <a:pt x="641" y="489"/>
                    </a:lnTo>
                    <a:lnTo>
                      <a:pt x="681" y="486"/>
                    </a:lnTo>
                    <a:lnTo>
                      <a:pt x="720" y="479"/>
                    </a:lnTo>
                    <a:lnTo>
                      <a:pt x="756" y="465"/>
                    </a:lnTo>
                    <a:lnTo>
                      <a:pt x="790" y="448"/>
                    </a:lnTo>
                    <a:lnTo>
                      <a:pt x="822" y="425"/>
                    </a:lnTo>
                    <a:lnTo>
                      <a:pt x="851" y="400"/>
                    </a:lnTo>
                    <a:lnTo>
                      <a:pt x="875" y="370"/>
                    </a:lnTo>
                    <a:lnTo>
                      <a:pt x="897" y="338"/>
                    </a:lnTo>
                    <a:lnTo>
                      <a:pt x="914" y="303"/>
                    </a:lnTo>
                    <a:lnTo>
                      <a:pt x="927" y="266"/>
                    </a:lnTo>
                    <a:lnTo>
                      <a:pt x="935" y="227"/>
                    </a:lnTo>
                    <a:lnTo>
                      <a:pt x="937" y="187"/>
                    </a:lnTo>
                    <a:lnTo>
                      <a:pt x="9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libri"/>
                  <a:ea typeface="+mn-ea"/>
                  <a:cs typeface="+mn-cs"/>
                </a:endParaRPr>
              </a:p>
            </p:txBody>
          </p:sp>
          <p:sp>
            <p:nvSpPr>
              <p:cNvPr id="20" name="Freeform 9"/>
              <p:cNvSpPr>
                <a:spLocks/>
              </p:cNvSpPr>
              <p:nvPr/>
            </p:nvSpPr>
            <p:spPr bwMode="auto">
              <a:xfrm>
                <a:off x="1986" y="104"/>
                <a:ext cx="55" cy="87"/>
              </a:xfrm>
              <a:custGeom>
                <a:avLst/>
                <a:gdLst>
                  <a:gd name="T0" fmla="*/ 157 w 328"/>
                  <a:gd name="T1" fmla="*/ 0 h 523"/>
                  <a:gd name="T2" fmla="*/ 173 w 328"/>
                  <a:gd name="T3" fmla="*/ 0 h 523"/>
                  <a:gd name="T4" fmla="*/ 198 w 328"/>
                  <a:gd name="T5" fmla="*/ 2 h 523"/>
                  <a:gd name="T6" fmla="*/ 222 w 328"/>
                  <a:gd name="T7" fmla="*/ 7 h 523"/>
                  <a:gd name="T8" fmla="*/ 244 w 328"/>
                  <a:gd name="T9" fmla="*/ 16 h 523"/>
                  <a:gd name="T10" fmla="*/ 265 w 328"/>
                  <a:gd name="T11" fmla="*/ 29 h 523"/>
                  <a:gd name="T12" fmla="*/ 282 w 328"/>
                  <a:gd name="T13" fmla="*/ 44 h 523"/>
                  <a:gd name="T14" fmla="*/ 283 w 328"/>
                  <a:gd name="T15" fmla="*/ 44 h 523"/>
                  <a:gd name="T16" fmla="*/ 283 w 328"/>
                  <a:gd name="T17" fmla="*/ 43 h 523"/>
                  <a:gd name="T18" fmla="*/ 283 w 328"/>
                  <a:gd name="T19" fmla="*/ 43 h 523"/>
                  <a:gd name="T20" fmla="*/ 283 w 328"/>
                  <a:gd name="T21" fmla="*/ 44 h 523"/>
                  <a:gd name="T22" fmla="*/ 283 w 328"/>
                  <a:gd name="T23" fmla="*/ 44 h 523"/>
                  <a:gd name="T24" fmla="*/ 302 w 328"/>
                  <a:gd name="T25" fmla="*/ 68 h 523"/>
                  <a:gd name="T26" fmla="*/ 316 w 328"/>
                  <a:gd name="T27" fmla="*/ 94 h 523"/>
                  <a:gd name="T28" fmla="*/ 325 w 328"/>
                  <a:gd name="T29" fmla="*/ 124 h 523"/>
                  <a:gd name="T30" fmla="*/ 328 w 328"/>
                  <a:gd name="T31" fmla="*/ 155 h 523"/>
                  <a:gd name="T32" fmla="*/ 328 w 328"/>
                  <a:gd name="T33" fmla="*/ 368 h 523"/>
                  <a:gd name="T34" fmla="*/ 325 w 328"/>
                  <a:gd name="T35" fmla="*/ 396 h 523"/>
                  <a:gd name="T36" fmla="*/ 318 w 328"/>
                  <a:gd name="T37" fmla="*/ 423 h 523"/>
                  <a:gd name="T38" fmla="*/ 307 w 328"/>
                  <a:gd name="T39" fmla="*/ 447 h 523"/>
                  <a:gd name="T40" fmla="*/ 290 w 328"/>
                  <a:gd name="T41" fmla="*/ 469 h 523"/>
                  <a:gd name="T42" fmla="*/ 272 w 328"/>
                  <a:gd name="T43" fmla="*/ 487 h 523"/>
                  <a:gd name="T44" fmla="*/ 250 w 328"/>
                  <a:gd name="T45" fmla="*/ 502 h 523"/>
                  <a:gd name="T46" fmla="*/ 227 w 328"/>
                  <a:gd name="T47" fmla="*/ 513 h 523"/>
                  <a:gd name="T48" fmla="*/ 200 w 328"/>
                  <a:gd name="T49" fmla="*/ 519 h 523"/>
                  <a:gd name="T50" fmla="*/ 173 w 328"/>
                  <a:gd name="T51" fmla="*/ 523 h 523"/>
                  <a:gd name="T52" fmla="*/ 157 w 328"/>
                  <a:gd name="T53" fmla="*/ 523 h 523"/>
                  <a:gd name="T54" fmla="*/ 130 w 328"/>
                  <a:gd name="T55" fmla="*/ 519 h 523"/>
                  <a:gd name="T56" fmla="*/ 104 w 328"/>
                  <a:gd name="T57" fmla="*/ 513 h 523"/>
                  <a:gd name="T58" fmla="*/ 79 w 328"/>
                  <a:gd name="T59" fmla="*/ 502 h 523"/>
                  <a:gd name="T60" fmla="*/ 58 w 328"/>
                  <a:gd name="T61" fmla="*/ 487 h 523"/>
                  <a:gd name="T62" fmla="*/ 38 w 328"/>
                  <a:gd name="T63" fmla="*/ 469 h 523"/>
                  <a:gd name="T64" fmla="*/ 23 w 328"/>
                  <a:gd name="T65" fmla="*/ 447 h 523"/>
                  <a:gd name="T66" fmla="*/ 11 w 328"/>
                  <a:gd name="T67" fmla="*/ 423 h 523"/>
                  <a:gd name="T68" fmla="*/ 3 w 328"/>
                  <a:gd name="T69" fmla="*/ 396 h 523"/>
                  <a:gd name="T70" fmla="*/ 0 w 328"/>
                  <a:gd name="T71" fmla="*/ 368 h 523"/>
                  <a:gd name="T72" fmla="*/ 0 w 328"/>
                  <a:gd name="T73" fmla="*/ 155 h 523"/>
                  <a:gd name="T74" fmla="*/ 2 w 328"/>
                  <a:gd name="T75" fmla="*/ 130 h 523"/>
                  <a:gd name="T76" fmla="*/ 9 w 328"/>
                  <a:gd name="T77" fmla="*/ 105 h 523"/>
                  <a:gd name="T78" fmla="*/ 18 w 328"/>
                  <a:gd name="T79" fmla="*/ 83 h 523"/>
                  <a:gd name="T80" fmla="*/ 31 w 328"/>
                  <a:gd name="T81" fmla="*/ 63 h 523"/>
                  <a:gd name="T82" fmla="*/ 47 w 328"/>
                  <a:gd name="T83" fmla="*/ 44 h 523"/>
                  <a:gd name="T84" fmla="*/ 47 w 328"/>
                  <a:gd name="T85" fmla="*/ 44 h 523"/>
                  <a:gd name="T86" fmla="*/ 48 w 328"/>
                  <a:gd name="T87" fmla="*/ 44 h 523"/>
                  <a:gd name="T88" fmla="*/ 48 w 328"/>
                  <a:gd name="T89" fmla="*/ 44 h 523"/>
                  <a:gd name="T90" fmla="*/ 48 w 328"/>
                  <a:gd name="T91" fmla="*/ 44 h 523"/>
                  <a:gd name="T92" fmla="*/ 66 w 328"/>
                  <a:gd name="T93" fmla="*/ 29 h 523"/>
                  <a:gd name="T94" fmla="*/ 86 w 328"/>
                  <a:gd name="T95" fmla="*/ 16 h 523"/>
                  <a:gd name="T96" fmla="*/ 108 w 328"/>
                  <a:gd name="T97" fmla="*/ 7 h 523"/>
                  <a:gd name="T98" fmla="*/ 133 w 328"/>
                  <a:gd name="T99" fmla="*/ 2 h 523"/>
                  <a:gd name="T100" fmla="*/ 157 w 328"/>
                  <a:gd name="T101"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8" h="523">
                    <a:moveTo>
                      <a:pt x="157" y="0"/>
                    </a:moveTo>
                    <a:lnTo>
                      <a:pt x="173" y="0"/>
                    </a:lnTo>
                    <a:lnTo>
                      <a:pt x="198" y="2"/>
                    </a:lnTo>
                    <a:lnTo>
                      <a:pt x="222" y="7"/>
                    </a:lnTo>
                    <a:lnTo>
                      <a:pt x="244" y="16"/>
                    </a:lnTo>
                    <a:lnTo>
                      <a:pt x="265" y="29"/>
                    </a:lnTo>
                    <a:lnTo>
                      <a:pt x="282" y="44"/>
                    </a:lnTo>
                    <a:lnTo>
                      <a:pt x="283" y="44"/>
                    </a:lnTo>
                    <a:lnTo>
                      <a:pt x="283" y="43"/>
                    </a:lnTo>
                    <a:lnTo>
                      <a:pt x="283" y="43"/>
                    </a:lnTo>
                    <a:lnTo>
                      <a:pt x="283" y="44"/>
                    </a:lnTo>
                    <a:lnTo>
                      <a:pt x="283" y="44"/>
                    </a:lnTo>
                    <a:lnTo>
                      <a:pt x="302" y="68"/>
                    </a:lnTo>
                    <a:lnTo>
                      <a:pt x="316" y="94"/>
                    </a:lnTo>
                    <a:lnTo>
                      <a:pt x="325" y="124"/>
                    </a:lnTo>
                    <a:lnTo>
                      <a:pt x="328" y="155"/>
                    </a:lnTo>
                    <a:lnTo>
                      <a:pt x="328" y="368"/>
                    </a:lnTo>
                    <a:lnTo>
                      <a:pt x="325" y="396"/>
                    </a:lnTo>
                    <a:lnTo>
                      <a:pt x="318" y="423"/>
                    </a:lnTo>
                    <a:lnTo>
                      <a:pt x="307" y="447"/>
                    </a:lnTo>
                    <a:lnTo>
                      <a:pt x="290" y="469"/>
                    </a:lnTo>
                    <a:lnTo>
                      <a:pt x="272" y="487"/>
                    </a:lnTo>
                    <a:lnTo>
                      <a:pt x="250" y="502"/>
                    </a:lnTo>
                    <a:lnTo>
                      <a:pt x="227" y="513"/>
                    </a:lnTo>
                    <a:lnTo>
                      <a:pt x="200" y="519"/>
                    </a:lnTo>
                    <a:lnTo>
                      <a:pt x="173" y="523"/>
                    </a:lnTo>
                    <a:lnTo>
                      <a:pt x="157" y="523"/>
                    </a:lnTo>
                    <a:lnTo>
                      <a:pt x="130" y="519"/>
                    </a:lnTo>
                    <a:lnTo>
                      <a:pt x="104" y="513"/>
                    </a:lnTo>
                    <a:lnTo>
                      <a:pt x="79" y="502"/>
                    </a:lnTo>
                    <a:lnTo>
                      <a:pt x="58" y="487"/>
                    </a:lnTo>
                    <a:lnTo>
                      <a:pt x="38" y="469"/>
                    </a:lnTo>
                    <a:lnTo>
                      <a:pt x="23" y="447"/>
                    </a:lnTo>
                    <a:lnTo>
                      <a:pt x="11" y="423"/>
                    </a:lnTo>
                    <a:lnTo>
                      <a:pt x="3" y="396"/>
                    </a:lnTo>
                    <a:lnTo>
                      <a:pt x="0" y="368"/>
                    </a:lnTo>
                    <a:lnTo>
                      <a:pt x="0" y="155"/>
                    </a:lnTo>
                    <a:lnTo>
                      <a:pt x="2" y="130"/>
                    </a:lnTo>
                    <a:lnTo>
                      <a:pt x="9" y="105"/>
                    </a:lnTo>
                    <a:lnTo>
                      <a:pt x="18" y="83"/>
                    </a:lnTo>
                    <a:lnTo>
                      <a:pt x="31" y="63"/>
                    </a:lnTo>
                    <a:lnTo>
                      <a:pt x="47" y="44"/>
                    </a:lnTo>
                    <a:lnTo>
                      <a:pt x="47" y="44"/>
                    </a:lnTo>
                    <a:lnTo>
                      <a:pt x="48" y="44"/>
                    </a:lnTo>
                    <a:lnTo>
                      <a:pt x="48" y="44"/>
                    </a:lnTo>
                    <a:lnTo>
                      <a:pt x="48" y="44"/>
                    </a:lnTo>
                    <a:lnTo>
                      <a:pt x="66" y="29"/>
                    </a:lnTo>
                    <a:lnTo>
                      <a:pt x="86" y="16"/>
                    </a:lnTo>
                    <a:lnTo>
                      <a:pt x="108" y="7"/>
                    </a:lnTo>
                    <a:lnTo>
                      <a:pt x="133" y="2"/>
                    </a:lnTo>
                    <a:lnTo>
                      <a:pt x="1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libri"/>
                  <a:ea typeface="+mn-ea"/>
                  <a:cs typeface="+mn-cs"/>
                </a:endParaRPr>
              </a:p>
            </p:txBody>
          </p:sp>
          <p:sp>
            <p:nvSpPr>
              <p:cNvPr id="21" name="Freeform 10"/>
              <p:cNvSpPr>
                <a:spLocks/>
              </p:cNvSpPr>
              <p:nvPr/>
            </p:nvSpPr>
            <p:spPr bwMode="auto">
              <a:xfrm>
                <a:off x="2143" y="104"/>
                <a:ext cx="55" cy="87"/>
              </a:xfrm>
              <a:custGeom>
                <a:avLst/>
                <a:gdLst>
                  <a:gd name="T0" fmla="*/ 159 w 328"/>
                  <a:gd name="T1" fmla="*/ 0 h 523"/>
                  <a:gd name="T2" fmla="*/ 175 w 328"/>
                  <a:gd name="T3" fmla="*/ 0 h 523"/>
                  <a:gd name="T4" fmla="*/ 200 w 328"/>
                  <a:gd name="T5" fmla="*/ 2 h 523"/>
                  <a:gd name="T6" fmla="*/ 224 w 328"/>
                  <a:gd name="T7" fmla="*/ 7 h 523"/>
                  <a:gd name="T8" fmla="*/ 246 w 328"/>
                  <a:gd name="T9" fmla="*/ 16 h 523"/>
                  <a:gd name="T10" fmla="*/ 268 w 328"/>
                  <a:gd name="T11" fmla="*/ 30 h 523"/>
                  <a:gd name="T12" fmla="*/ 267 w 328"/>
                  <a:gd name="T13" fmla="*/ 29 h 523"/>
                  <a:gd name="T14" fmla="*/ 267 w 328"/>
                  <a:gd name="T15" fmla="*/ 29 h 523"/>
                  <a:gd name="T16" fmla="*/ 268 w 328"/>
                  <a:gd name="T17" fmla="*/ 30 h 523"/>
                  <a:gd name="T18" fmla="*/ 288 w 328"/>
                  <a:gd name="T19" fmla="*/ 48 h 523"/>
                  <a:gd name="T20" fmla="*/ 305 w 328"/>
                  <a:gd name="T21" fmla="*/ 71 h 523"/>
                  <a:gd name="T22" fmla="*/ 318 w 328"/>
                  <a:gd name="T23" fmla="*/ 97 h 523"/>
                  <a:gd name="T24" fmla="*/ 325 w 328"/>
                  <a:gd name="T25" fmla="*/ 125 h 523"/>
                  <a:gd name="T26" fmla="*/ 328 w 328"/>
                  <a:gd name="T27" fmla="*/ 155 h 523"/>
                  <a:gd name="T28" fmla="*/ 328 w 328"/>
                  <a:gd name="T29" fmla="*/ 368 h 523"/>
                  <a:gd name="T30" fmla="*/ 326 w 328"/>
                  <a:gd name="T31" fmla="*/ 397 h 523"/>
                  <a:gd name="T32" fmla="*/ 318 w 328"/>
                  <a:gd name="T33" fmla="*/ 424 h 523"/>
                  <a:gd name="T34" fmla="*/ 307 w 328"/>
                  <a:gd name="T35" fmla="*/ 448 h 523"/>
                  <a:gd name="T36" fmla="*/ 290 w 328"/>
                  <a:gd name="T37" fmla="*/ 470 h 523"/>
                  <a:gd name="T38" fmla="*/ 272 w 328"/>
                  <a:gd name="T39" fmla="*/ 489 h 523"/>
                  <a:gd name="T40" fmla="*/ 249 w 328"/>
                  <a:gd name="T41" fmla="*/ 504 h 523"/>
                  <a:gd name="T42" fmla="*/ 248 w 328"/>
                  <a:gd name="T43" fmla="*/ 505 h 523"/>
                  <a:gd name="T44" fmla="*/ 248 w 328"/>
                  <a:gd name="T45" fmla="*/ 505 h 523"/>
                  <a:gd name="T46" fmla="*/ 248 w 328"/>
                  <a:gd name="T47" fmla="*/ 505 h 523"/>
                  <a:gd name="T48" fmla="*/ 248 w 328"/>
                  <a:gd name="T49" fmla="*/ 505 h 523"/>
                  <a:gd name="T50" fmla="*/ 248 w 328"/>
                  <a:gd name="T51" fmla="*/ 505 h 523"/>
                  <a:gd name="T52" fmla="*/ 225 w 328"/>
                  <a:gd name="T53" fmla="*/ 514 h 523"/>
                  <a:gd name="T54" fmla="*/ 200 w 328"/>
                  <a:gd name="T55" fmla="*/ 520 h 523"/>
                  <a:gd name="T56" fmla="*/ 175 w 328"/>
                  <a:gd name="T57" fmla="*/ 523 h 523"/>
                  <a:gd name="T58" fmla="*/ 159 w 328"/>
                  <a:gd name="T59" fmla="*/ 523 h 523"/>
                  <a:gd name="T60" fmla="*/ 136 w 328"/>
                  <a:gd name="T61" fmla="*/ 520 h 523"/>
                  <a:gd name="T62" fmla="*/ 113 w 328"/>
                  <a:gd name="T63" fmla="*/ 516 h 523"/>
                  <a:gd name="T64" fmla="*/ 93 w 328"/>
                  <a:gd name="T65" fmla="*/ 508 h 523"/>
                  <a:gd name="T66" fmla="*/ 73 w 328"/>
                  <a:gd name="T67" fmla="*/ 497 h 523"/>
                  <a:gd name="T68" fmla="*/ 72 w 328"/>
                  <a:gd name="T69" fmla="*/ 498 h 523"/>
                  <a:gd name="T70" fmla="*/ 71 w 328"/>
                  <a:gd name="T71" fmla="*/ 498 h 523"/>
                  <a:gd name="T72" fmla="*/ 70 w 328"/>
                  <a:gd name="T73" fmla="*/ 497 h 523"/>
                  <a:gd name="T74" fmla="*/ 51 w 328"/>
                  <a:gd name="T75" fmla="*/ 481 h 523"/>
                  <a:gd name="T76" fmla="*/ 33 w 328"/>
                  <a:gd name="T77" fmla="*/ 463 h 523"/>
                  <a:gd name="T78" fmla="*/ 20 w 328"/>
                  <a:gd name="T79" fmla="*/ 442 h 523"/>
                  <a:gd name="T80" fmla="*/ 10 w 328"/>
                  <a:gd name="T81" fmla="*/ 418 h 523"/>
                  <a:gd name="T82" fmla="*/ 2 w 328"/>
                  <a:gd name="T83" fmla="*/ 394 h 523"/>
                  <a:gd name="T84" fmla="*/ 0 w 328"/>
                  <a:gd name="T85" fmla="*/ 368 h 523"/>
                  <a:gd name="T86" fmla="*/ 0 w 328"/>
                  <a:gd name="T87" fmla="*/ 155 h 523"/>
                  <a:gd name="T88" fmla="*/ 2 w 328"/>
                  <a:gd name="T89" fmla="*/ 128 h 523"/>
                  <a:gd name="T90" fmla="*/ 10 w 328"/>
                  <a:gd name="T91" fmla="*/ 103 h 523"/>
                  <a:gd name="T92" fmla="*/ 21 w 328"/>
                  <a:gd name="T93" fmla="*/ 79 h 523"/>
                  <a:gd name="T94" fmla="*/ 35 w 328"/>
                  <a:gd name="T95" fmla="*/ 58 h 523"/>
                  <a:gd name="T96" fmla="*/ 52 w 328"/>
                  <a:gd name="T97" fmla="*/ 39 h 523"/>
                  <a:gd name="T98" fmla="*/ 53 w 328"/>
                  <a:gd name="T99" fmla="*/ 39 h 523"/>
                  <a:gd name="T100" fmla="*/ 54 w 328"/>
                  <a:gd name="T101" fmla="*/ 39 h 523"/>
                  <a:gd name="T102" fmla="*/ 54 w 328"/>
                  <a:gd name="T103" fmla="*/ 39 h 523"/>
                  <a:gd name="T104" fmla="*/ 54 w 328"/>
                  <a:gd name="T105" fmla="*/ 39 h 523"/>
                  <a:gd name="T106" fmla="*/ 55 w 328"/>
                  <a:gd name="T107" fmla="*/ 39 h 523"/>
                  <a:gd name="T108" fmla="*/ 76 w 328"/>
                  <a:gd name="T109" fmla="*/ 23 h 523"/>
                  <a:gd name="T110" fmla="*/ 102 w 328"/>
                  <a:gd name="T111" fmla="*/ 10 h 523"/>
                  <a:gd name="T112" fmla="*/ 130 w 328"/>
                  <a:gd name="T113" fmla="*/ 3 h 523"/>
                  <a:gd name="T114" fmla="*/ 159 w 328"/>
                  <a:gd name="T115"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8" h="523">
                    <a:moveTo>
                      <a:pt x="159" y="0"/>
                    </a:moveTo>
                    <a:lnTo>
                      <a:pt x="175" y="0"/>
                    </a:lnTo>
                    <a:lnTo>
                      <a:pt x="200" y="2"/>
                    </a:lnTo>
                    <a:lnTo>
                      <a:pt x="224" y="7"/>
                    </a:lnTo>
                    <a:lnTo>
                      <a:pt x="246" y="16"/>
                    </a:lnTo>
                    <a:lnTo>
                      <a:pt x="268" y="30"/>
                    </a:lnTo>
                    <a:lnTo>
                      <a:pt x="267" y="29"/>
                    </a:lnTo>
                    <a:lnTo>
                      <a:pt x="267" y="29"/>
                    </a:lnTo>
                    <a:lnTo>
                      <a:pt x="268" y="30"/>
                    </a:lnTo>
                    <a:lnTo>
                      <a:pt x="288" y="48"/>
                    </a:lnTo>
                    <a:lnTo>
                      <a:pt x="305" y="71"/>
                    </a:lnTo>
                    <a:lnTo>
                      <a:pt x="318" y="97"/>
                    </a:lnTo>
                    <a:lnTo>
                      <a:pt x="325" y="125"/>
                    </a:lnTo>
                    <a:lnTo>
                      <a:pt x="328" y="155"/>
                    </a:lnTo>
                    <a:lnTo>
                      <a:pt x="328" y="368"/>
                    </a:lnTo>
                    <a:lnTo>
                      <a:pt x="326" y="397"/>
                    </a:lnTo>
                    <a:lnTo>
                      <a:pt x="318" y="424"/>
                    </a:lnTo>
                    <a:lnTo>
                      <a:pt x="307" y="448"/>
                    </a:lnTo>
                    <a:lnTo>
                      <a:pt x="290" y="470"/>
                    </a:lnTo>
                    <a:lnTo>
                      <a:pt x="272" y="489"/>
                    </a:lnTo>
                    <a:lnTo>
                      <a:pt x="249" y="504"/>
                    </a:lnTo>
                    <a:lnTo>
                      <a:pt x="248" y="505"/>
                    </a:lnTo>
                    <a:lnTo>
                      <a:pt x="248" y="505"/>
                    </a:lnTo>
                    <a:lnTo>
                      <a:pt x="248" y="505"/>
                    </a:lnTo>
                    <a:lnTo>
                      <a:pt x="248" y="505"/>
                    </a:lnTo>
                    <a:lnTo>
                      <a:pt x="248" y="505"/>
                    </a:lnTo>
                    <a:lnTo>
                      <a:pt x="225" y="514"/>
                    </a:lnTo>
                    <a:lnTo>
                      <a:pt x="200" y="520"/>
                    </a:lnTo>
                    <a:lnTo>
                      <a:pt x="175" y="523"/>
                    </a:lnTo>
                    <a:lnTo>
                      <a:pt x="159" y="523"/>
                    </a:lnTo>
                    <a:lnTo>
                      <a:pt x="136" y="520"/>
                    </a:lnTo>
                    <a:lnTo>
                      <a:pt x="113" y="516"/>
                    </a:lnTo>
                    <a:lnTo>
                      <a:pt x="93" y="508"/>
                    </a:lnTo>
                    <a:lnTo>
                      <a:pt x="73" y="497"/>
                    </a:lnTo>
                    <a:lnTo>
                      <a:pt x="72" y="498"/>
                    </a:lnTo>
                    <a:lnTo>
                      <a:pt x="71" y="498"/>
                    </a:lnTo>
                    <a:lnTo>
                      <a:pt x="70" y="497"/>
                    </a:lnTo>
                    <a:lnTo>
                      <a:pt x="51" y="481"/>
                    </a:lnTo>
                    <a:lnTo>
                      <a:pt x="33" y="463"/>
                    </a:lnTo>
                    <a:lnTo>
                      <a:pt x="20" y="442"/>
                    </a:lnTo>
                    <a:lnTo>
                      <a:pt x="10" y="418"/>
                    </a:lnTo>
                    <a:lnTo>
                      <a:pt x="2" y="394"/>
                    </a:lnTo>
                    <a:lnTo>
                      <a:pt x="0" y="368"/>
                    </a:lnTo>
                    <a:lnTo>
                      <a:pt x="0" y="155"/>
                    </a:lnTo>
                    <a:lnTo>
                      <a:pt x="2" y="128"/>
                    </a:lnTo>
                    <a:lnTo>
                      <a:pt x="10" y="103"/>
                    </a:lnTo>
                    <a:lnTo>
                      <a:pt x="21" y="79"/>
                    </a:lnTo>
                    <a:lnTo>
                      <a:pt x="35" y="58"/>
                    </a:lnTo>
                    <a:lnTo>
                      <a:pt x="52" y="39"/>
                    </a:lnTo>
                    <a:lnTo>
                      <a:pt x="53" y="39"/>
                    </a:lnTo>
                    <a:lnTo>
                      <a:pt x="54" y="39"/>
                    </a:lnTo>
                    <a:lnTo>
                      <a:pt x="54" y="39"/>
                    </a:lnTo>
                    <a:lnTo>
                      <a:pt x="54" y="39"/>
                    </a:lnTo>
                    <a:lnTo>
                      <a:pt x="55" y="39"/>
                    </a:lnTo>
                    <a:lnTo>
                      <a:pt x="76" y="23"/>
                    </a:lnTo>
                    <a:lnTo>
                      <a:pt x="102" y="10"/>
                    </a:lnTo>
                    <a:lnTo>
                      <a:pt x="130" y="3"/>
                    </a:lnTo>
                    <a:lnTo>
                      <a:pt x="1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libri"/>
                  <a:ea typeface="+mn-ea"/>
                  <a:cs typeface="+mn-cs"/>
                </a:endParaRPr>
              </a:p>
            </p:txBody>
          </p:sp>
          <p:sp>
            <p:nvSpPr>
              <p:cNvPr id="22" name="Freeform 11"/>
              <p:cNvSpPr>
                <a:spLocks/>
              </p:cNvSpPr>
              <p:nvPr/>
            </p:nvSpPr>
            <p:spPr bwMode="auto">
              <a:xfrm>
                <a:off x="2301" y="104"/>
                <a:ext cx="55" cy="87"/>
              </a:xfrm>
              <a:custGeom>
                <a:avLst/>
                <a:gdLst>
                  <a:gd name="T0" fmla="*/ 142 w 327"/>
                  <a:gd name="T1" fmla="*/ 0 h 523"/>
                  <a:gd name="T2" fmla="*/ 170 w 327"/>
                  <a:gd name="T3" fmla="*/ 0 h 523"/>
                  <a:gd name="T4" fmla="*/ 193 w 327"/>
                  <a:gd name="T5" fmla="*/ 1 h 523"/>
                  <a:gd name="T6" fmla="*/ 216 w 327"/>
                  <a:gd name="T7" fmla="*/ 6 h 523"/>
                  <a:gd name="T8" fmla="*/ 218 w 327"/>
                  <a:gd name="T9" fmla="*/ 6 h 523"/>
                  <a:gd name="T10" fmla="*/ 219 w 327"/>
                  <a:gd name="T11" fmla="*/ 6 h 523"/>
                  <a:gd name="T12" fmla="*/ 221 w 327"/>
                  <a:gd name="T13" fmla="*/ 6 h 523"/>
                  <a:gd name="T14" fmla="*/ 222 w 327"/>
                  <a:gd name="T15" fmla="*/ 7 h 523"/>
                  <a:gd name="T16" fmla="*/ 223 w 327"/>
                  <a:gd name="T17" fmla="*/ 7 h 523"/>
                  <a:gd name="T18" fmla="*/ 227 w 327"/>
                  <a:gd name="T19" fmla="*/ 9 h 523"/>
                  <a:gd name="T20" fmla="*/ 230 w 327"/>
                  <a:gd name="T21" fmla="*/ 10 h 523"/>
                  <a:gd name="T22" fmla="*/ 231 w 327"/>
                  <a:gd name="T23" fmla="*/ 10 h 523"/>
                  <a:gd name="T24" fmla="*/ 232 w 327"/>
                  <a:gd name="T25" fmla="*/ 10 h 523"/>
                  <a:gd name="T26" fmla="*/ 238 w 327"/>
                  <a:gd name="T27" fmla="*/ 13 h 523"/>
                  <a:gd name="T28" fmla="*/ 244 w 327"/>
                  <a:gd name="T29" fmla="*/ 16 h 523"/>
                  <a:gd name="T30" fmla="*/ 245 w 327"/>
                  <a:gd name="T31" fmla="*/ 16 h 523"/>
                  <a:gd name="T32" fmla="*/ 245 w 327"/>
                  <a:gd name="T33" fmla="*/ 16 h 523"/>
                  <a:gd name="T34" fmla="*/ 269 w 327"/>
                  <a:gd name="T35" fmla="*/ 32 h 523"/>
                  <a:gd name="T36" fmla="*/ 288 w 327"/>
                  <a:gd name="T37" fmla="*/ 51 h 523"/>
                  <a:gd name="T38" fmla="*/ 305 w 327"/>
                  <a:gd name="T39" fmla="*/ 73 h 523"/>
                  <a:gd name="T40" fmla="*/ 317 w 327"/>
                  <a:gd name="T41" fmla="*/ 99 h 523"/>
                  <a:gd name="T42" fmla="*/ 325 w 327"/>
                  <a:gd name="T43" fmla="*/ 126 h 523"/>
                  <a:gd name="T44" fmla="*/ 327 w 327"/>
                  <a:gd name="T45" fmla="*/ 155 h 523"/>
                  <a:gd name="T46" fmla="*/ 327 w 327"/>
                  <a:gd name="T47" fmla="*/ 368 h 523"/>
                  <a:gd name="T48" fmla="*/ 325 w 327"/>
                  <a:gd name="T49" fmla="*/ 396 h 523"/>
                  <a:gd name="T50" fmla="*/ 317 w 327"/>
                  <a:gd name="T51" fmla="*/ 423 h 523"/>
                  <a:gd name="T52" fmla="*/ 305 w 327"/>
                  <a:gd name="T53" fmla="*/ 447 h 523"/>
                  <a:gd name="T54" fmla="*/ 288 w 327"/>
                  <a:gd name="T55" fmla="*/ 469 h 523"/>
                  <a:gd name="T56" fmla="*/ 270 w 327"/>
                  <a:gd name="T57" fmla="*/ 487 h 523"/>
                  <a:gd name="T58" fmla="*/ 249 w 327"/>
                  <a:gd name="T59" fmla="*/ 502 h 523"/>
                  <a:gd name="T60" fmla="*/ 224 w 327"/>
                  <a:gd name="T61" fmla="*/ 513 h 523"/>
                  <a:gd name="T62" fmla="*/ 197 w 327"/>
                  <a:gd name="T63" fmla="*/ 519 h 523"/>
                  <a:gd name="T64" fmla="*/ 170 w 327"/>
                  <a:gd name="T65" fmla="*/ 523 h 523"/>
                  <a:gd name="T66" fmla="*/ 154 w 327"/>
                  <a:gd name="T67" fmla="*/ 523 h 523"/>
                  <a:gd name="T68" fmla="*/ 123 w 327"/>
                  <a:gd name="T69" fmla="*/ 519 h 523"/>
                  <a:gd name="T70" fmla="*/ 94 w 327"/>
                  <a:gd name="T71" fmla="*/ 510 h 523"/>
                  <a:gd name="T72" fmla="*/ 68 w 327"/>
                  <a:gd name="T73" fmla="*/ 496 h 523"/>
                  <a:gd name="T74" fmla="*/ 45 w 327"/>
                  <a:gd name="T75" fmla="*/ 477 h 523"/>
                  <a:gd name="T76" fmla="*/ 26 w 327"/>
                  <a:gd name="T77" fmla="*/ 454 h 523"/>
                  <a:gd name="T78" fmla="*/ 13 w 327"/>
                  <a:gd name="T79" fmla="*/ 429 h 523"/>
                  <a:gd name="T80" fmla="*/ 4 w 327"/>
                  <a:gd name="T81" fmla="*/ 399 h 523"/>
                  <a:gd name="T82" fmla="*/ 0 w 327"/>
                  <a:gd name="T83" fmla="*/ 368 h 523"/>
                  <a:gd name="T84" fmla="*/ 0 w 327"/>
                  <a:gd name="T85" fmla="*/ 155 h 523"/>
                  <a:gd name="T86" fmla="*/ 3 w 327"/>
                  <a:gd name="T87" fmla="*/ 126 h 523"/>
                  <a:gd name="T88" fmla="*/ 11 w 327"/>
                  <a:gd name="T89" fmla="*/ 99 h 523"/>
                  <a:gd name="T90" fmla="*/ 22 w 327"/>
                  <a:gd name="T91" fmla="*/ 74 h 523"/>
                  <a:gd name="T92" fmla="*/ 37 w 327"/>
                  <a:gd name="T93" fmla="*/ 52 h 523"/>
                  <a:gd name="T94" fmla="*/ 57 w 327"/>
                  <a:gd name="T95" fmla="*/ 34 h 523"/>
                  <a:gd name="T96" fmla="*/ 79 w 327"/>
                  <a:gd name="T97" fmla="*/ 18 h 523"/>
                  <a:gd name="T98" fmla="*/ 105 w 327"/>
                  <a:gd name="T99" fmla="*/ 7 h 523"/>
                  <a:gd name="T100" fmla="*/ 132 w 327"/>
                  <a:gd name="T101" fmla="*/ 0 h 523"/>
                  <a:gd name="T102" fmla="*/ 142 w 327"/>
                  <a:gd name="T103"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7" h="523">
                    <a:moveTo>
                      <a:pt x="142" y="0"/>
                    </a:moveTo>
                    <a:lnTo>
                      <a:pt x="170" y="0"/>
                    </a:lnTo>
                    <a:lnTo>
                      <a:pt x="193" y="1"/>
                    </a:lnTo>
                    <a:lnTo>
                      <a:pt x="216" y="6"/>
                    </a:lnTo>
                    <a:lnTo>
                      <a:pt x="218" y="6"/>
                    </a:lnTo>
                    <a:lnTo>
                      <a:pt x="219" y="6"/>
                    </a:lnTo>
                    <a:lnTo>
                      <a:pt x="221" y="6"/>
                    </a:lnTo>
                    <a:lnTo>
                      <a:pt x="222" y="7"/>
                    </a:lnTo>
                    <a:lnTo>
                      <a:pt x="223" y="7"/>
                    </a:lnTo>
                    <a:lnTo>
                      <a:pt x="227" y="9"/>
                    </a:lnTo>
                    <a:lnTo>
                      <a:pt x="230" y="10"/>
                    </a:lnTo>
                    <a:lnTo>
                      <a:pt x="231" y="10"/>
                    </a:lnTo>
                    <a:lnTo>
                      <a:pt x="232" y="10"/>
                    </a:lnTo>
                    <a:lnTo>
                      <a:pt x="238" y="13"/>
                    </a:lnTo>
                    <a:lnTo>
                      <a:pt x="244" y="16"/>
                    </a:lnTo>
                    <a:lnTo>
                      <a:pt x="245" y="16"/>
                    </a:lnTo>
                    <a:lnTo>
                      <a:pt x="245" y="16"/>
                    </a:lnTo>
                    <a:lnTo>
                      <a:pt x="269" y="32"/>
                    </a:lnTo>
                    <a:lnTo>
                      <a:pt x="288" y="51"/>
                    </a:lnTo>
                    <a:lnTo>
                      <a:pt x="305" y="73"/>
                    </a:lnTo>
                    <a:lnTo>
                      <a:pt x="317" y="99"/>
                    </a:lnTo>
                    <a:lnTo>
                      <a:pt x="325" y="126"/>
                    </a:lnTo>
                    <a:lnTo>
                      <a:pt x="327" y="155"/>
                    </a:lnTo>
                    <a:lnTo>
                      <a:pt x="327" y="368"/>
                    </a:lnTo>
                    <a:lnTo>
                      <a:pt x="325" y="396"/>
                    </a:lnTo>
                    <a:lnTo>
                      <a:pt x="317" y="423"/>
                    </a:lnTo>
                    <a:lnTo>
                      <a:pt x="305" y="447"/>
                    </a:lnTo>
                    <a:lnTo>
                      <a:pt x="288" y="469"/>
                    </a:lnTo>
                    <a:lnTo>
                      <a:pt x="270" y="487"/>
                    </a:lnTo>
                    <a:lnTo>
                      <a:pt x="249" y="502"/>
                    </a:lnTo>
                    <a:lnTo>
                      <a:pt x="224" y="513"/>
                    </a:lnTo>
                    <a:lnTo>
                      <a:pt x="197" y="519"/>
                    </a:lnTo>
                    <a:lnTo>
                      <a:pt x="170" y="523"/>
                    </a:lnTo>
                    <a:lnTo>
                      <a:pt x="154" y="523"/>
                    </a:lnTo>
                    <a:lnTo>
                      <a:pt x="123" y="519"/>
                    </a:lnTo>
                    <a:lnTo>
                      <a:pt x="94" y="510"/>
                    </a:lnTo>
                    <a:lnTo>
                      <a:pt x="68" y="496"/>
                    </a:lnTo>
                    <a:lnTo>
                      <a:pt x="45" y="477"/>
                    </a:lnTo>
                    <a:lnTo>
                      <a:pt x="26" y="454"/>
                    </a:lnTo>
                    <a:lnTo>
                      <a:pt x="13" y="429"/>
                    </a:lnTo>
                    <a:lnTo>
                      <a:pt x="4" y="399"/>
                    </a:lnTo>
                    <a:lnTo>
                      <a:pt x="0" y="368"/>
                    </a:lnTo>
                    <a:lnTo>
                      <a:pt x="0" y="155"/>
                    </a:lnTo>
                    <a:lnTo>
                      <a:pt x="3" y="126"/>
                    </a:lnTo>
                    <a:lnTo>
                      <a:pt x="11" y="99"/>
                    </a:lnTo>
                    <a:lnTo>
                      <a:pt x="22" y="74"/>
                    </a:lnTo>
                    <a:lnTo>
                      <a:pt x="37" y="52"/>
                    </a:lnTo>
                    <a:lnTo>
                      <a:pt x="57" y="34"/>
                    </a:lnTo>
                    <a:lnTo>
                      <a:pt x="79" y="18"/>
                    </a:lnTo>
                    <a:lnTo>
                      <a:pt x="105" y="7"/>
                    </a:lnTo>
                    <a:lnTo>
                      <a:pt x="132" y="0"/>
                    </a:lnTo>
                    <a:lnTo>
                      <a:pt x="1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libri"/>
                  <a:ea typeface="+mn-ea"/>
                  <a:cs typeface="+mn-cs"/>
                </a:endParaRPr>
              </a:p>
            </p:txBody>
          </p:sp>
        </p:grpSp>
      </p:grpSp>
      <p:grpSp>
        <p:nvGrpSpPr>
          <p:cNvPr id="45" name="Group 44"/>
          <p:cNvGrpSpPr/>
          <p:nvPr/>
        </p:nvGrpSpPr>
        <p:grpSpPr>
          <a:xfrm>
            <a:off x="3861559" y="2282562"/>
            <a:ext cx="1828800" cy="1828800"/>
            <a:chOff x="3876708" y="3004457"/>
            <a:chExt cx="1828800" cy="1828800"/>
          </a:xfrm>
        </p:grpSpPr>
        <p:sp>
          <p:nvSpPr>
            <p:cNvPr id="5" name="Oval 4"/>
            <p:cNvSpPr/>
            <p:nvPr/>
          </p:nvSpPr>
          <p:spPr>
            <a:xfrm>
              <a:off x="3876708" y="3004457"/>
              <a:ext cx="1828800" cy="1828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27" name="Freeform 16"/>
            <p:cNvSpPr>
              <a:spLocks noEditPoints="1"/>
            </p:cNvSpPr>
            <p:nvPr/>
          </p:nvSpPr>
          <p:spPr bwMode="auto">
            <a:xfrm>
              <a:off x="4371004" y="3482295"/>
              <a:ext cx="840209" cy="873125"/>
            </a:xfrm>
            <a:custGeom>
              <a:avLst/>
              <a:gdLst>
                <a:gd name="T0" fmla="*/ 2428 w 3201"/>
                <a:gd name="T1" fmla="*/ 2723 h 3633"/>
                <a:gd name="T2" fmla="*/ 2328 w 3201"/>
                <a:gd name="T3" fmla="*/ 2972 h 3633"/>
                <a:gd name="T4" fmla="*/ 2428 w 3201"/>
                <a:gd name="T5" fmla="*/ 3221 h 3633"/>
                <a:gd name="T6" fmla="*/ 2662 w 3201"/>
                <a:gd name="T7" fmla="*/ 3299 h 3633"/>
                <a:gd name="T8" fmla="*/ 2863 w 3201"/>
                <a:gd name="T9" fmla="*/ 3151 h 3633"/>
                <a:gd name="T10" fmla="*/ 2898 w 3201"/>
                <a:gd name="T11" fmla="*/ 2877 h 3633"/>
                <a:gd name="T12" fmla="*/ 2741 w 3201"/>
                <a:gd name="T13" fmla="*/ 2673 h 3633"/>
                <a:gd name="T14" fmla="*/ 498 w 3201"/>
                <a:gd name="T15" fmla="*/ 2656 h 3633"/>
                <a:gd name="T16" fmla="*/ 318 w 3201"/>
                <a:gd name="T17" fmla="*/ 2833 h 3633"/>
                <a:gd name="T18" fmla="*/ 318 w 3201"/>
                <a:gd name="T19" fmla="*/ 3111 h 3633"/>
                <a:gd name="T20" fmla="*/ 498 w 3201"/>
                <a:gd name="T21" fmla="*/ 3288 h 3633"/>
                <a:gd name="T22" fmla="*/ 740 w 3201"/>
                <a:gd name="T23" fmla="*/ 3248 h 3633"/>
                <a:gd name="T24" fmla="*/ 870 w 3201"/>
                <a:gd name="T25" fmla="*/ 3021 h 3633"/>
                <a:gd name="T26" fmla="*/ 802 w 3201"/>
                <a:gd name="T27" fmla="*/ 2755 h 3633"/>
                <a:gd name="T28" fmla="*/ 582 w 3201"/>
                <a:gd name="T29" fmla="*/ 2642 h 3633"/>
                <a:gd name="T30" fmla="*/ 1601 w 3201"/>
                <a:gd name="T31" fmla="*/ 823 h 3633"/>
                <a:gd name="T32" fmla="*/ 1157 w 3201"/>
                <a:gd name="T33" fmla="*/ 1104 h 3633"/>
                <a:gd name="T34" fmla="*/ 832 w 3201"/>
                <a:gd name="T35" fmla="*/ 1547 h 3633"/>
                <a:gd name="T36" fmla="*/ 857 w 3201"/>
                <a:gd name="T37" fmla="*/ 1942 h 3633"/>
                <a:gd name="T38" fmla="*/ 893 w 3201"/>
                <a:gd name="T39" fmla="*/ 2047 h 3633"/>
                <a:gd name="T40" fmla="*/ 654 w 3201"/>
                <a:gd name="T41" fmla="*/ 2315 h 3633"/>
                <a:gd name="T42" fmla="*/ 909 w 3201"/>
                <a:gd name="T43" fmla="*/ 2426 h 3633"/>
                <a:gd name="T44" fmla="*/ 1115 w 3201"/>
                <a:gd name="T45" fmla="*/ 2707 h 3633"/>
                <a:gd name="T46" fmla="*/ 1676 w 3201"/>
                <a:gd name="T47" fmla="*/ 2701 h 3633"/>
                <a:gd name="T48" fmla="*/ 1771 w 3201"/>
                <a:gd name="T49" fmla="*/ 2647 h 3633"/>
                <a:gd name="T50" fmla="*/ 2123 w 3201"/>
                <a:gd name="T51" fmla="*/ 2627 h 3633"/>
                <a:gd name="T52" fmla="*/ 2377 w 3201"/>
                <a:gd name="T53" fmla="*/ 2371 h 3633"/>
                <a:gd name="T54" fmla="*/ 2384 w 3201"/>
                <a:gd name="T55" fmla="*/ 1731 h 3633"/>
                <a:gd name="T56" fmla="*/ 2328 w 3201"/>
                <a:gd name="T57" fmla="*/ 1652 h 3633"/>
                <a:gd name="T58" fmla="*/ 2153 w 3201"/>
                <a:gd name="T59" fmla="*/ 1317 h 3633"/>
                <a:gd name="T60" fmla="*/ 2040 w 3201"/>
                <a:gd name="T61" fmla="*/ 1188 h 3633"/>
                <a:gd name="T62" fmla="*/ 2910 w 3201"/>
                <a:gd name="T63" fmla="*/ 330 h 3633"/>
                <a:gd name="T64" fmla="*/ 3136 w 3201"/>
                <a:gd name="T65" fmla="*/ 28 h 3633"/>
                <a:gd name="T66" fmla="*/ 3201 w 3201"/>
                <a:gd name="T67" fmla="*/ 1155 h 3633"/>
                <a:gd name="T68" fmla="*/ 3112 w 3201"/>
                <a:gd name="T69" fmla="*/ 1307 h 3633"/>
                <a:gd name="T70" fmla="*/ 2908 w 3201"/>
                <a:gd name="T71" fmla="*/ 1635 h 3633"/>
                <a:gd name="T72" fmla="*/ 2868 w 3201"/>
                <a:gd name="T73" fmla="*/ 1725 h 3633"/>
                <a:gd name="T74" fmla="*/ 2802 w 3201"/>
                <a:gd name="T75" fmla="*/ 2346 h 3633"/>
                <a:gd name="T76" fmla="*/ 3071 w 3201"/>
                <a:gd name="T77" fmla="*/ 2557 h 3633"/>
                <a:gd name="T78" fmla="*/ 3198 w 3201"/>
                <a:gd name="T79" fmla="*/ 2906 h 3633"/>
                <a:gd name="T80" fmla="*/ 3130 w 3201"/>
                <a:gd name="T81" fmla="*/ 3287 h 3633"/>
                <a:gd name="T82" fmla="*/ 2896 w 3201"/>
                <a:gd name="T83" fmla="*/ 3553 h 3633"/>
                <a:gd name="T84" fmla="*/ 2561 w 3201"/>
                <a:gd name="T85" fmla="*/ 3630 h 3633"/>
                <a:gd name="T86" fmla="*/ 2258 w 3201"/>
                <a:gd name="T87" fmla="*/ 3490 h 3633"/>
                <a:gd name="T88" fmla="*/ 2071 w 3201"/>
                <a:gd name="T89" fmla="*/ 3192 h 3633"/>
                <a:gd name="T90" fmla="*/ 1733 w 3201"/>
                <a:gd name="T91" fmla="*/ 3301 h 3633"/>
                <a:gd name="T92" fmla="*/ 1674 w 3201"/>
                <a:gd name="T93" fmla="*/ 3054 h 3633"/>
                <a:gd name="T94" fmla="*/ 1059 w 3201"/>
                <a:gd name="T95" fmla="*/ 3349 h 3633"/>
                <a:gd name="T96" fmla="*/ 805 w 3201"/>
                <a:gd name="T97" fmla="*/ 3582 h 3633"/>
                <a:gd name="T98" fmla="*/ 465 w 3201"/>
                <a:gd name="T99" fmla="*/ 3619 h 3633"/>
                <a:gd name="T100" fmla="*/ 171 w 3201"/>
                <a:gd name="T101" fmla="*/ 3439 h 3633"/>
                <a:gd name="T102" fmla="*/ 12 w 3201"/>
                <a:gd name="T103" fmla="*/ 3106 h 3633"/>
                <a:gd name="T104" fmla="*/ 48 w 3201"/>
                <a:gd name="T105" fmla="*/ 2708 h 3633"/>
                <a:gd name="T106" fmla="*/ 271 w 3201"/>
                <a:gd name="T107" fmla="*/ 2415 h 3633"/>
                <a:gd name="T108" fmla="*/ 324 w 3201"/>
                <a:gd name="T109" fmla="*/ 1945 h 3633"/>
                <a:gd name="T110" fmla="*/ 376 w 3201"/>
                <a:gd name="T111" fmla="*/ 1851 h 3633"/>
                <a:gd name="T112" fmla="*/ 652 w 3201"/>
                <a:gd name="T113" fmla="*/ 1585 h 3633"/>
                <a:gd name="T114" fmla="*/ 961 w 3201"/>
                <a:gd name="T115" fmla="*/ 1083 h 3633"/>
                <a:gd name="T116" fmla="*/ 1403 w 3201"/>
                <a:gd name="T117" fmla="*/ 734 h 3633"/>
                <a:gd name="T118" fmla="*/ 1940 w 3201"/>
                <a:gd name="T119" fmla="*/ 581 h 3633"/>
                <a:gd name="T120" fmla="*/ 2079 w 3201"/>
                <a:gd name="T121" fmla="*/ 48 h 3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01" h="3633">
                  <a:moveTo>
                    <a:pt x="2619" y="2642"/>
                  </a:moveTo>
                  <a:lnTo>
                    <a:pt x="2576" y="2645"/>
                  </a:lnTo>
                  <a:lnTo>
                    <a:pt x="2535" y="2656"/>
                  </a:lnTo>
                  <a:lnTo>
                    <a:pt x="2497" y="2673"/>
                  </a:lnTo>
                  <a:lnTo>
                    <a:pt x="2460" y="2695"/>
                  </a:lnTo>
                  <a:lnTo>
                    <a:pt x="2428" y="2723"/>
                  </a:lnTo>
                  <a:lnTo>
                    <a:pt x="2399" y="2755"/>
                  </a:lnTo>
                  <a:lnTo>
                    <a:pt x="2375" y="2793"/>
                  </a:lnTo>
                  <a:lnTo>
                    <a:pt x="2355" y="2833"/>
                  </a:lnTo>
                  <a:lnTo>
                    <a:pt x="2341" y="2877"/>
                  </a:lnTo>
                  <a:lnTo>
                    <a:pt x="2332" y="2923"/>
                  </a:lnTo>
                  <a:lnTo>
                    <a:pt x="2328" y="2972"/>
                  </a:lnTo>
                  <a:lnTo>
                    <a:pt x="2332" y="3021"/>
                  </a:lnTo>
                  <a:lnTo>
                    <a:pt x="2341" y="3067"/>
                  </a:lnTo>
                  <a:lnTo>
                    <a:pt x="2355" y="3111"/>
                  </a:lnTo>
                  <a:lnTo>
                    <a:pt x="2375" y="3151"/>
                  </a:lnTo>
                  <a:lnTo>
                    <a:pt x="2399" y="3189"/>
                  </a:lnTo>
                  <a:lnTo>
                    <a:pt x="2428" y="3221"/>
                  </a:lnTo>
                  <a:lnTo>
                    <a:pt x="2460" y="3248"/>
                  </a:lnTo>
                  <a:lnTo>
                    <a:pt x="2497" y="3271"/>
                  </a:lnTo>
                  <a:lnTo>
                    <a:pt x="2535" y="3288"/>
                  </a:lnTo>
                  <a:lnTo>
                    <a:pt x="2576" y="3299"/>
                  </a:lnTo>
                  <a:lnTo>
                    <a:pt x="2619" y="3302"/>
                  </a:lnTo>
                  <a:lnTo>
                    <a:pt x="2662" y="3299"/>
                  </a:lnTo>
                  <a:lnTo>
                    <a:pt x="2703" y="3288"/>
                  </a:lnTo>
                  <a:lnTo>
                    <a:pt x="2741" y="3271"/>
                  </a:lnTo>
                  <a:lnTo>
                    <a:pt x="2777" y="3248"/>
                  </a:lnTo>
                  <a:lnTo>
                    <a:pt x="2810" y="3221"/>
                  </a:lnTo>
                  <a:lnTo>
                    <a:pt x="2839" y="3189"/>
                  </a:lnTo>
                  <a:lnTo>
                    <a:pt x="2863" y="3151"/>
                  </a:lnTo>
                  <a:lnTo>
                    <a:pt x="2883" y="3111"/>
                  </a:lnTo>
                  <a:lnTo>
                    <a:pt x="2898" y="3067"/>
                  </a:lnTo>
                  <a:lnTo>
                    <a:pt x="2907" y="3021"/>
                  </a:lnTo>
                  <a:lnTo>
                    <a:pt x="2910" y="2972"/>
                  </a:lnTo>
                  <a:lnTo>
                    <a:pt x="2907" y="2923"/>
                  </a:lnTo>
                  <a:lnTo>
                    <a:pt x="2898" y="2877"/>
                  </a:lnTo>
                  <a:lnTo>
                    <a:pt x="2883" y="2833"/>
                  </a:lnTo>
                  <a:lnTo>
                    <a:pt x="2863" y="2793"/>
                  </a:lnTo>
                  <a:lnTo>
                    <a:pt x="2839" y="2755"/>
                  </a:lnTo>
                  <a:lnTo>
                    <a:pt x="2810" y="2723"/>
                  </a:lnTo>
                  <a:lnTo>
                    <a:pt x="2777" y="2695"/>
                  </a:lnTo>
                  <a:lnTo>
                    <a:pt x="2741" y="2673"/>
                  </a:lnTo>
                  <a:lnTo>
                    <a:pt x="2703" y="2656"/>
                  </a:lnTo>
                  <a:lnTo>
                    <a:pt x="2662" y="2645"/>
                  </a:lnTo>
                  <a:lnTo>
                    <a:pt x="2619" y="2642"/>
                  </a:lnTo>
                  <a:close/>
                  <a:moveTo>
                    <a:pt x="582" y="2642"/>
                  </a:moveTo>
                  <a:lnTo>
                    <a:pt x="539" y="2645"/>
                  </a:lnTo>
                  <a:lnTo>
                    <a:pt x="498" y="2656"/>
                  </a:lnTo>
                  <a:lnTo>
                    <a:pt x="460" y="2673"/>
                  </a:lnTo>
                  <a:lnTo>
                    <a:pt x="423" y="2695"/>
                  </a:lnTo>
                  <a:lnTo>
                    <a:pt x="391" y="2723"/>
                  </a:lnTo>
                  <a:lnTo>
                    <a:pt x="363" y="2755"/>
                  </a:lnTo>
                  <a:lnTo>
                    <a:pt x="338" y="2793"/>
                  </a:lnTo>
                  <a:lnTo>
                    <a:pt x="318" y="2833"/>
                  </a:lnTo>
                  <a:lnTo>
                    <a:pt x="304" y="2877"/>
                  </a:lnTo>
                  <a:lnTo>
                    <a:pt x="295" y="2923"/>
                  </a:lnTo>
                  <a:lnTo>
                    <a:pt x="292" y="2972"/>
                  </a:lnTo>
                  <a:lnTo>
                    <a:pt x="295" y="3021"/>
                  </a:lnTo>
                  <a:lnTo>
                    <a:pt x="304" y="3067"/>
                  </a:lnTo>
                  <a:lnTo>
                    <a:pt x="318" y="3111"/>
                  </a:lnTo>
                  <a:lnTo>
                    <a:pt x="338" y="3151"/>
                  </a:lnTo>
                  <a:lnTo>
                    <a:pt x="363" y="3189"/>
                  </a:lnTo>
                  <a:lnTo>
                    <a:pt x="391" y="3221"/>
                  </a:lnTo>
                  <a:lnTo>
                    <a:pt x="423" y="3248"/>
                  </a:lnTo>
                  <a:lnTo>
                    <a:pt x="460" y="3271"/>
                  </a:lnTo>
                  <a:lnTo>
                    <a:pt x="498" y="3288"/>
                  </a:lnTo>
                  <a:lnTo>
                    <a:pt x="539" y="3299"/>
                  </a:lnTo>
                  <a:lnTo>
                    <a:pt x="582" y="3302"/>
                  </a:lnTo>
                  <a:lnTo>
                    <a:pt x="625" y="3299"/>
                  </a:lnTo>
                  <a:lnTo>
                    <a:pt x="666" y="3288"/>
                  </a:lnTo>
                  <a:lnTo>
                    <a:pt x="705" y="3271"/>
                  </a:lnTo>
                  <a:lnTo>
                    <a:pt x="740" y="3248"/>
                  </a:lnTo>
                  <a:lnTo>
                    <a:pt x="773" y="3221"/>
                  </a:lnTo>
                  <a:lnTo>
                    <a:pt x="802" y="3189"/>
                  </a:lnTo>
                  <a:lnTo>
                    <a:pt x="826" y="3151"/>
                  </a:lnTo>
                  <a:lnTo>
                    <a:pt x="846" y="3111"/>
                  </a:lnTo>
                  <a:lnTo>
                    <a:pt x="861" y="3067"/>
                  </a:lnTo>
                  <a:lnTo>
                    <a:pt x="870" y="3021"/>
                  </a:lnTo>
                  <a:lnTo>
                    <a:pt x="873" y="2972"/>
                  </a:lnTo>
                  <a:lnTo>
                    <a:pt x="870" y="2923"/>
                  </a:lnTo>
                  <a:lnTo>
                    <a:pt x="861" y="2877"/>
                  </a:lnTo>
                  <a:lnTo>
                    <a:pt x="846" y="2833"/>
                  </a:lnTo>
                  <a:lnTo>
                    <a:pt x="826" y="2793"/>
                  </a:lnTo>
                  <a:lnTo>
                    <a:pt x="802" y="2755"/>
                  </a:lnTo>
                  <a:lnTo>
                    <a:pt x="773" y="2723"/>
                  </a:lnTo>
                  <a:lnTo>
                    <a:pt x="740" y="2695"/>
                  </a:lnTo>
                  <a:lnTo>
                    <a:pt x="705" y="2673"/>
                  </a:lnTo>
                  <a:lnTo>
                    <a:pt x="666" y="2656"/>
                  </a:lnTo>
                  <a:lnTo>
                    <a:pt x="625" y="2645"/>
                  </a:lnTo>
                  <a:lnTo>
                    <a:pt x="582" y="2642"/>
                  </a:lnTo>
                  <a:close/>
                  <a:moveTo>
                    <a:pt x="2037" y="743"/>
                  </a:moveTo>
                  <a:lnTo>
                    <a:pt x="1946" y="747"/>
                  </a:lnTo>
                  <a:lnTo>
                    <a:pt x="1858" y="756"/>
                  </a:lnTo>
                  <a:lnTo>
                    <a:pt x="1770" y="772"/>
                  </a:lnTo>
                  <a:lnTo>
                    <a:pt x="1685" y="795"/>
                  </a:lnTo>
                  <a:lnTo>
                    <a:pt x="1601" y="823"/>
                  </a:lnTo>
                  <a:lnTo>
                    <a:pt x="1521" y="856"/>
                  </a:lnTo>
                  <a:lnTo>
                    <a:pt x="1442" y="896"/>
                  </a:lnTo>
                  <a:lnTo>
                    <a:pt x="1366" y="941"/>
                  </a:lnTo>
                  <a:lnTo>
                    <a:pt x="1294" y="991"/>
                  </a:lnTo>
                  <a:lnTo>
                    <a:pt x="1223" y="1045"/>
                  </a:lnTo>
                  <a:lnTo>
                    <a:pt x="1157" y="1104"/>
                  </a:lnTo>
                  <a:lnTo>
                    <a:pt x="1093" y="1168"/>
                  </a:lnTo>
                  <a:lnTo>
                    <a:pt x="1033" y="1236"/>
                  </a:lnTo>
                  <a:lnTo>
                    <a:pt x="977" y="1308"/>
                  </a:lnTo>
                  <a:lnTo>
                    <a:pt x="924" y="1384"/>
                  </a:lnTo>
                  <a:lnTo>
                    <a:pt x="876" y="1464"/>
                  </a:lnTo>
                  <a:lnTo>
                    <a:pt x="832" y="1547"/>
                  </a:lnTo>
                  <a:lnTo>
                    <a:pt x="793" y="1633"/>
                  </a:lnTo>
                  <a:lnTo>
                    <a:pt x="758" y="1722"/>
                  </a:lnTo>
                  <a:lnTo>
                    <a:pt x="728" y="1814"/>
                  </a:lnTo>
                  <a:lnTo>
                    <a:pt x="703" y="1908"/>
                  </a:lnTo>
                  <a:lnTo>
                    <a:pt x="838" y="1935"/>
                  </a:lnTo>
                  <a:lnTo>
                    <a:pt x="857" y="1942"/>
                  </a:lnTo>
                  <a:lnTo>
                    <a:pt x="874" y="1955"/>
                  </a:lnTo>
                  <a:lnTo>
                    <a:pt x="886" y="1972"/>
                  </a:lnTo>
                  <a:lnTo>
                    <a:pt x="895" y="1992"/>
                  </a:lnTo>
                  <a:lnTo>
                    <a:pt x="898" y="2011"/>
                  </a:lnTo>
                  <a:lnTo>
                    <a:pt x="897" y="2029"/>
                  </a:lnTo>
                  <a:lnTo>
                    <a:pt x="893" y="2047"/>
                  </a:lnTo>
                  <a:lnTo>
                    <a:pt x="885" y="2063"/>
                  </a:lnTo>
                  <a:lnTo>
                    <a:pt x="875" y="2077"/>
                  </a:lnTo>
                  <a:lnTo>
                    <a:pt x="655" y="2311"/>
                  </a:lnTo>
                  <a:lnTo>
                    <a:pt x="655" y="2311"/>
                  </a:lnTo>
                  <a:lnTo>
                    <a:pt x="655" y="2313"/>
                  </a:lnTo>
                  <a:lnTo>
                    <a:pt x="654" y="2315"/>
                  </a:lnTo>
                  <a:lnTo>
                    <a:pt x="654" y="2317"/>
                  </a:lnTo>
                  <a:lnTo>
                    <a:pt x="709" y="2328"/>
                  </a:lnTo>
                  <a:lnTo>
                    <a:pt x="763" y="2345"/>
                  </a:lnTo>
                  <a:lnTo>
                    <a:pt x="815" y="2367"/>
                  </a:lnTo>
                  <a:lnTo>
                    <a:pt x="863" y="2394"/>
                  </a:lnTo>
                  <a:lnTo>
                    <a:pt x="909" y="2426"/>
                  </a:lnTo>
                  <a:lnTo>
                    <a:pt x="953" y="2464"/>
                  </a:lnTo>
                  <a:lnTo>
                    <a:pt x="993" y="2505"/>
                  </a:lnTo>
                  <a:lnTo>
                    <a:pt x="1029" y="2551"/>
                  </a:lnTo>
                  <a:lnTo>
                    <a:pt x="1062" y="2600"/>
                  </a:lnTo>
                  <a:lnTo>
                    <a:pt x="1090" y="2652"/>
                  </a:lnTo>
                  <a:lnTo>
                    <a:pt x="1115" y="2707"/>
                  </a:lnTo>
                  <a:lnTo>
                    <a:pt x="1135" y="2765"/>
                  </a:lnTo>
                  <a:lnTo>
                    <a:pt x="1150" y="2827"/>
                  </a:lnTo>
                  <a:lnTo>
                    <a:pt x="1159" y="2890"/>
                  </a:lnTo>
                  <a:lnTo>
                    <a:pt x="1674" y="2890"/>
                  </a:lnTo>
                  <a:lnTo>
                    <a:pt x="1674" y="2724"/>
                  </a:lnTo>
                  <a:lnTo>
                    <a:pt x="1676" y="2701"/>
                  </a:lnTo>
                  <a:lnTo>
                    <a:pt x="1684" y="2681"/>
                  </a:lnTo>
                  <a:lnTo>
                    <a:pt x="1697" y="2664"/>
                  </a:lnTo>
                  <a:lnTo>
                    <a:pt x="1714" y="2650"/>
                  </a:lnTo>
                  <a:lnTo>
                    <a:pt x="1733" y="2643"/>
                  </a:lnTo>
                  <a:lnTo>
                    <a:pt x="1752" y="2642"/>
                  </a:lnTo>
                  <a:lnTo>
                    <a:pt x="1771" y="2647"/>
                  </a:lnTo>
                  <a:lnTo>
                    <a:pt x="1790" y="2658"/>
                  </a:lnTo>
                  <a:lnTo>
                    <a:pt x="2044" y="2875"/>
                  </a:lnTo>
                  <a:lnTo>
                    <a:pt x="2056" y="2809"/>
                  </a:lnTo>
                  <a:lnTo>
                    <a:pt x="2073" y="2745"/>
                  </a:lnTo>
                  <a:lnTo>
                    <a:pt x="2095" y="2684"/>
                  </a:lnTo>
                  <a:lnTo>
                    <a:pt x="2123" y="2627"/>
                  </a:lnTo>
                  <a:lnTo>
                    <a:pt x="2156" y="2573"/>
                  </a:lnTo>
                  <a:lnTo>
                    <a:pt x="2193" y="2523"/>
                  </a:lnTo>
                  <a:lnTo>
                    <a:pt x="2233" y="2479"/>
                  </a:lnTo>
                  <a:lnTo>
                    <a:pt x="2278" y="2438"/>
                  </a:lnTo>
                  <a:lnTo>
                    <a:pt x="2326" y="2402"/>
                  </a:lnTo>
                  <a:lnTo>
                    <a:pt x="2377" y="2371"/>
                  </a:lnTo>
                  <a:lnTo>
                    <a:pt x="2431" y="2347"/>
                  </a:lnTo>
                  <a:lnTo>
                    <a:pt x="2488" y="2329"/>
                  </a:lnTo>
                  <a:lnTo>
                    <a:pt x="2546" y="2318"/>
                  </a:lnTo>
                  <a:lnTo>
                    <a:pt x="2546" y="1733"/>
                  </a:lnTo>
                  <a:lnTo>
                    <a:pt x="2400" y="1733"/>
                  </a:lnTo>
                  <a:lnTo>
                    <a:pt x="2384" y="1731"/>
                  </a:lnTo>
                  <a:lnTo>
                    <a:pt x="2369" y="1725"/>
                  </a:lnTo>
                  <a:lnTo>
                    <a:pt x="2356" y="1716"/>
                  </a:lnTo>
                  <a:lnTo>
                    <a:pt x="2345" y="1703"/>
                  </a:lnTo>
                  <a:lnTo>
                    <a:pt x="2336" y="1687"/>
                  </a:lnTo>
                  <a:lnTo>
                    <a:pt x="2330" y="1670"/>
                  </a:lnTo>
                  <a:lnTo>
                    <a:pt x="2328" y="1652"/>
                  </a:lnTo>
                  <a:lnTo>
                    <a:pt x="2330" y="1635"/>
                  </a:lnTo>
                  <a:lnTo>
                    <a:pt x="2334" y="1618"/>
                  </a:lnTo>
                  <a:lnTo>
                    <a:pt x="2343" y="1602"/>
                  </a:lnTo>
                  <a:lnTo>
                    <a:pt x="2528" y="1321"/>
                  </a:lnTo>
                  <a:lnTo>
                    <a:pt x="2183" y="1321"/>
                  </a:lnTo>
                  <a:lnTo>
                    <a:pt x="2153" y="1317"/>
                  </a:lnTo>
                  <a:lnTo>
                    <a:pt x="2125" y="1307"/>
                  </a:lnTo>
                  <a:lnTo>
                    <a:pt x="2101" y="1292"/>
                  </a:lnTo>
                  <a:lnTo>
                    <a:pt x="2079" y="1272"/>
                  </a:lnTo>
                  <a:lnTo>
                    <a:pt x="2062" y="1248"/>
                  </a:lnTo>
                  <a:lnTo>
                    <a:pt x="2048" y="1219"/>
                  </a:lnTo>
                  <a:lnTo>
                    <a:pt x="2040" y="1188"/>
                  </a:lnTo>
                  <a:lnTo>
                    <a:pt x="2037" y="1155"/>
                  </a:lnTo>
                  <a:lnTo>
                    <a:pt x="2037" y="743"/>
                  </a:lnTo>
                  <a:close/>
                  <a:moveTo>
                    <a:pt x="2328" y="330"/>
                  </a:moveTo>
                  <a:lnTo>
                    <a:pt x="2328" y="990"/>
                  </a:lnTo>
                  <a:lnTo>
                    <a:pt x="2910" y="990"/>
                  </a:lnTo>
                  <a:lnTo>
                    <a:pt x="2910" y="330"/>
                  </a:lnTo>
                  <a:lnTo>
                    <a:pt x="2328" y="330"/>
                  </a:lnTo>
                  <a:close/>
                  <a:moveTo>
                    <a:pt x="2183" y="0"/>
                  </a:moveTo>
                  <a:lnTo>
                    <a:pt x="3055" y="0"/>
                  </a:lnTo>
                  <a:lnTo>
                    <a:pt x="3084" y="3"/>
                  </a:lnTo>
                  <a:lnTo>
                    <a:pt x="3112" y="12"/>
                  </a:lnTo>
                  <a:lnTo>
                    <a:pt x="3136" y="28"/>
                  </a:lnTo>
                  <a:lnTo>
                    <a:pt x="3159" y="48"/>
                  </a:lnTo>
                  <a:lnTo>
                    <a:pt x="3176" y="73"/>
                  </a:lnTo>
                  <a:lnTo>
                    <a:pt x="3190" y="100"/>
                  </a:lnTo>
                  <a:lnTo>
                    <a:pt x="3198" y="131"/>
                  </a:lnTo>
                  <a:lnTo>
                    <a:pt x="3201" y="164"/>
                  </a:lnTo>
                  <a:lnTo>
                    <a:pt x="3201" y="1155"/>
                  </a:lnTo>
                  <a:lnTo>
                    <a:pt x="3198" y="1188"/>
                  </a:lnTo>
                  <a:lnTo>
                    <a:pt x="3190" y="1219"/>
                  </a:lnTo>
                  <a:lnTo>
                    <a:pt x="3176" y="1248"/>
                  </a:lnTo>
                  <a:lnTo>
                    <a:pt x="3159" y="1272"/>
                  </a:lnTo>
                  <a:lnTo>
                    <a:pt x="3136" y="1292"/>
                  </a:lnTo>
                  <a:lnTo>
                    <a:pt x="3112" y="1307"/>
                  </a:lnTo>
                  <a:lnTo>
                    <a:pt x="3084" y="1317"/>
                  </a:lnTo>
                  <a:lnTo>
                    <a:pt x="3055" y="1321"/>
                  </a:lnTo>
                  <a:lnTo>
                    <a:pt x="2710" y="1321"/>
                  </a:lnTo>
                  <a:lnTo>
                    <a:pt x="2895" y="1602"/>
                  </a:lnTo>
                  <a:lnTo>
                    <a:pt x="2903" y="1618"/>
                  </a:lnTo>
                  <a:lnTo>
                    <a:pt x="2908" y="1635"/>
                  </a:lnTo>
                  <a:lnTo>
                    <a:pt x="2910" y="1652"/>
                  </a:lnTo>
                  <a:lnTo>
                    <a:pt x="2907" y="1670"/>
                  </a:lnTo>
                  <a:lnTo>
                    <a:pt x="2902" y="1687"/>
                  </a:lnTo>
                  <a:lnTo>
                    <a:pt x="2893" y="1703"/>
                  </a:lnTo>
                  <a:lnTo>
                    <a:pt x="2882" y="1716"/>
                  </a:lnTo>
                  <a:lnTo>
                    <a:pt x="2868" y="1725"/>
                  </a:lnTo>
                  <a:lnTo>
                    <a:pt x="2853" y="1731"/>
                  </a:lnTo>
                  <a:lnTo>
                    <a:pt x="2837" y="1733"/>
                  </a:lnTo>
                  <a:lnTo>
                    <a:pt x="2692" y="1733"/>
                  </a:lnTo>
                  <a:lnTo>
                    <a:pt x="2692" y="2318"/>
                  </a:lnTo>
                  <a:lnTo>
                    <a:pt x="2748" y="2328"/>
                  </a:lnTo>
                  <a:lnTo>
                    <a:pt x="2802" y="2346"/>
                  </a:lnTo>
                  <a:lnTo>
                    <a:pt x="2855" y="2369"/>
                  </a:lnTo>
                  <a:lnTo>
                    <a:pt x="2904" y="2396"/>
                  </a:lnTo>
                  <a:lnTo>
                    <a:pt x="2951" y="2431"/>
                  </a:lnTo>
                  <a:lnTo>
                    <a:pt x="2995" y="2468"/>
                  </a:lnTo>
                  <a:lnTo>
                    <a:pt x="3035" y="2511"/>
                  </a:lnTo>
                  <a:lnTo>
                    <a:pt x="3071" y="2557"/>
                  </a:lnTo>
                  <a:lnTo>
                    <a:pt x="3104" y="2608"/>
                  </a:lnTo>
                  <a:lnTo>
                    <a:pt x="3132" y="2661"/>
                  </a:lnTo>
                  <a:lnTo>
                    <a:pt x="3157" y="2718"/>
                  </a:lnTo>
                  <a:lnTo>
                    <a:pt x="3176" y="2779"/>
                  </a:lnTo>
                  <a:lnTo>
                    <a:pt x="3190" y="2841"/>
                  </a:lnTo>
                  <a:lnTo>
                    <a:pt x="3198" y="2906"/>
                  </a:lnTo>
                  <a:lnTo>
                    <a:pt x="3201" y="2972"/>
                  </a:lnTo>
                  <a:lnTo>
                    <a:pt x="3198" y="3039"/>
                  </a:lnTo>
                  <a:lnTo>
                    <a:pt x="3189" y="3106"/>
                  </a:lnTo>
                  <a:lnTo>
                    <a:pt x="3175" y="3168"/>
                  </a:lnTo>
                  <a:lnTo>
                    <a:pt x="3155" y="3229"/>
                  </a:lnTo>
                  <a:lnTo>
                    <a:pt x="3130" y="3287"/>
                  </a:lnTo>
                  <a:lnTo>
                    <a:pt x="3101" y="3341"/>
                  </a:lnTo>
                  <a:lnTo>
                    <a:pt x="3068" y="3392"/>
                  </a:lnTo>
                  <a:lnTo>
                    <a:pt x="3030" y="3439"/>
                  </a:lnTo>
                  <a:lnTo>
                    <a:pt x="2989" y="3481"/>
                  </a:lnTo>
                  <a:lnTo>
                    <a:pt x="2944" y="3520"/>
                  </a:lnTo>
                  <a:lnTo>
                    <a:pt x="2896" y="3553"/>
                  </a:lnTo>
                  <a:lnTo>
                    <a:pt x="2845" y="3581"/>
                  </a:lnTo>
                  <a:lnTo>
                    <a:pt x="2791" y="3603"/>
                  </a:lnTo>
                  <a:lnTo>
                    <a:pt x="2736" y="3619"/>
                  </a:lnTo>
                  <a:lnTo>
                    <a:pt x="2678" y="3630"/>
                  </a:lnTo>
                  <a:lnTo>
                    <a:pt x="2618" y="3633"/>
                  </a:lnTo>
                  <a:lnTo>
                    <a:pt x="2561" y="3630"/>
                  </a:lnTo>
                  <a:lnTo>
                    <a:pt x="2505" y="3619"/>
                  </a:lnTo>
                  <a:lnTo>
                    <a:pt x="2450" y="3605"/>
                  </a:lnTo>
                  <a:lnTo>
                    <a:pt x="2399" y="3584"/>
                  </a:lnTo>
                  <a:lnTo>
                    <a:pt x="2350" y="3558"/>
                  </a:lnTo>
                  <a:lnTo>
                    <a:pt x="2303" y="3526"/>
                  </a:lnTo>
                  <a:lnTo>
                    <a:pt x="2258" y="3490"/>
                  </a:lnTo>
                  <a:lnTo>
                    <a:pt x="2218" y="3449"/>
                  </a:lnTo>
                  <a:lnTo>
                    <a:pt x="2180" y="3405"/>
                  </a:lnTo>
                  <a:lnTo>
                    <a:pt x="2147" y="3357"/>
                  </a:lnTo>
                  <a:lnTo>
                    <a:pt x="2117" y="3305"/>
                  </a:lnTo>
                  <a:lnTo>
                    <a:pt x="2092" y="3249"/>
                  </a:lnTo>
                  <a:lnTo>
                    <a:pt x="2071" y="3192"/>
                  </a:lnTo>
                  <a:lnTo>
                    <a:pt x="2055" y="3132"/>
                  </a:lnTo>
                  <a:lnTo>
                    <a:pt x="2044" y="3069"/>
                  </a:lnTo>
                  <a:lnTo>
                    <a:pt x="1790" y="3286"/>
                  </a:lnTo>
                  <a:lnTo>
                    <a:pt x="1771" y="3296"/>
                  </a:lnTo>
                  <a:lnTo>
                    <a:pt x="1752" y="3302"/>
                  </a:lnTo>
                  <a:lnTo>
                    <a:pt x="1733" y="3301"/>
                  </a:lnTo>
                  <a:lnTo>
                    <a:pt x="1714" y="3294"/>
                  </a:lnTo>
                  <a:lnTo>
                    <a:pt x="1697" y="3280"/>
                  </a:lnTo>
                  <a:lnTo>
                    <a:pt x="1684" y="3263"/>
                  </a:lnTo>
                  <a:lnTo>
                    <a:pt x="1676" y="3243"/>
                  </a:lnTo>
                  <a:lnTo>
                    <a:pt x="1674" y="3220"/>
                  </a:lnTo>
                  <a:lnTo>
                    <a:pt x="1674" y="3054"/>
                  </a:lnTo>
                  <a:lnTo>
                    <a:pt x="1159" y="3054"/>
                  </a:lnTo>
                  <a:lnTo>
                    <a:pt x="1149" y="3118"/>
                  </a:lnTo>
                  <a:lnTo>
                    <a:pt x="1134" y="3180"/>
                  </a:lnTo>
                  <a:lnTo>
                    <a:pt x="1114" y="3239"/>
                  </a:lnTo>
                  <a:lnTo>
                    <a:pt x="1088" y="3296"/>
                  </a:lnTo>
                  <a:lnTo>
                    <a:pt x="1059" y="3349"/>
                  </a:lnTo>
                  <a:lnTo>
                    <a:pt x="1026" y="3398"/>
                  </a:lnTo>
                  <a:lnTo>
                    <a:pt x="988" y="3445"/>
                  </a:lnTo>
                  <a:lnTo>
                    <a:pt x="948" y="3486"/>
                  </a:lnTo>
                  <a:lnTo>
                    <a:pt x="903" y="3522"/>
                  </a:lnTo>
                  <a:lnTo>
                    <a:pt x="855" y="3555"/>
                  </a:lnTo>
                  <a:lnTo>
                    <a:pt x="805" y="3582"/>
                  </a:lnTo>
                  <a:lnTo>
                    <a:pt x="752" y="3603"/>
                  </a:lnTo>
                  <a:lnTo>
                    <a:pt x="697" y="3619"/>
                  </a:lnTo>
                  <a:lnTo>
                    <a:pt x="641" y="3630"/>
                  </a:lnTo>
                  <a:lnTo>
                    <a:pt x="582" y="3633"/>
                  </a:lnTo>
                  <a:lnTo>
                    <a:pt x="523" y="3630"/>
                  </a:lnTo>
                  <a:lnTo>
                    <a:pt x="465" y="3619"/>
                  </a:lnTo>
                  <a:lnTo>
                    <a:pt x="409" y="3603"/>
                  </a:lnTo>
                  <a:lnTo>
                    <a:pt x="356" y="3581"/>
                  </a:lnTo>
                  <a:lnTo>
                    <a:pt x="305" y="3553"/>
                  </a:lnTo>
                  <a:lnTo>
                    <a:pt x="258" y="3520"/>
                  </a:lnTo>
                  <a:lnTo>
                    <a:pt x="212" y="3481"/>
                  </a:lnTo>
                  <a:lnTo>
                    <a:pt x="171" y="3439"/>
                  </a:lnTo>
                  <a:lnTo>
                    <a:pt x="134" y="3392"/>
                  </a:lnTo>
                  <a:lnTo>
                    <a:pt x="100" y="3341"/>
                  </a:lnTo>
                  <a:lnTo>
                    <a:pt x="70" y="3287"/>
                  </a:lnTo>
                  <a:lnTo>
                    <a:pt x="46" y="3229"/>
                  </a:lnTo>
                  <a:lnTo>
                    <a:pt x="26" y="3168"/>
                  </a:lnTo>
                  <a:lnTo>
                    <a:pt x="12" y="3106"/>
                  </a:lnTo>
                  <a:lnTo>
                    <a:pt x="3" y="3039"/>
                  </a:lnTo>
                  <a:lnTo>
                    <a:pt x="0" y="2972"/>
                  </a:lnTo>
                  <a:lnTo>
                    <a:pt x="3" y="2902"/>
                  </a:lnTo>
                  <a:lnTo>
                    <a:pt x="13" y="2835"/>
                  </a:lnTo>
                  <a:lnTo>
                    <a:pt x="28" y="2771"/>
                  </a:lnTo>
                  <a:lnTo>
                    <a:pt x="48" y="2708"/>
                  </a:lnTo>
                  <a:lnTo>
                    <a:pt x="74" y="2650"/>
                  </a:lnTo>
                  <a:lnTo>
                    <a:pt x="106" y="2594"/>
                  </a:lnTo>
                  <a:lnTo>
                    <a:pt x="141" y="2543"/>
                  </a:lnTo>
                  <a:lnTo>
                    <a:pt x="180" y="2496"/>
                  </a:lnTo>
                  <a:lnTo>
                    <a:pt x="223" y="2452"/>
                  </a:lnTo>
                  <a:lnTo>
                    <a:pt x="271" y="2415"/>
                  </a:lnTo>
                  <a:lnTo>
                    <a:pt x="321" y="2383"/>
                  </a:lnTo>
                  <a:lnTo>
                    <a:pt x="374" y="2355"/>
                  </a:lnTo>
                  <a:lnTo>
                    <a:pt x="430" y="2335"/>
                  </a:lnTo>
                  <a:lnTo>
                    <a:pt x="488" y="2321"/>
                  </a:lnTo>
                  <a:lnTo>
                    <a:pt x="331" y="1968"/>
                  </a:lnTo>
                  <a:lnTo>
                    <a:pt x="324" y="1945"/>
                  </a:lnTo>
                  <a:lnTo>
                    <a:pt x="323" y="1924"/>
                  </a:lnTo>
                  <a:lnTo>
                    <a:pt x="328" y="1901"/>
                  </a:lnTo>
                  <a:lnTo>
                    <a:pt x="337" y="1882"/>
                  </a:lnTo>
                  <a:lnTo>
                    <a:pt x="348" y="1868"/>
                  </a:lnTo>
                  <a:lnTo>
                    <a:pt x="361" y="1858"/>
                  </a:lnTo>
                  <a:lnTo>
                    <a:pt x="376" y="1851"/>
                  </a:lnTo>
                  <a:lnTo>
                    <a:pt x="392" y="1848"/>
                  </a:lnTo>
                  <a:lnTo>
                    <a:pt x="408" y="1848"/>
                  </a:lnTo>
                  <a:lnTo>
                    <a:pt x="559" y="1879"/>
                  </a:lnTo>
                  <a:lnTo>
                    <a:pt x="585" y="1779"/>
                  </a:lnTo>
                  <a:lnTo>
                    <a:pt x="617" y="1681"/>
                  </a:lnTo>
                  <a:lnTo>
                    <a:pt x="652" y="1585"/>
                  </a:lnTo>
                  <a:lnTo>
                    <a:pt x="692" y="1493"/>
                  </a:lnTo>
                  <a:lnTo>
                    <a:pt x="737" y="1404"/>
                  </a:lnTo>
                  <a:lnTo>
                    <a:pt x="788" y="1319"/>
                  </a:lnTo>
                  <a:lnTo>
                    <a:pt x="841" y="1236"/>
                  </a:lnTo>
                  <a:lnTo>
                    <a:pt x="899" y="1158"/>
                  </a:lnTo>
                  <a:lnTo>
                    <a:pt x="961" y="1083"/>
                  </a:lnTo>
                  <a:lnTo>
                    <a:pt x="1026" y="1014"/>
                  </a:lnTo>
                  <a:lnTo>
                    <a:pt x="1095" y="948"/>
                  </a:lnTo>
                  <a:lnTo>
                    <a:pt x="1168" y="887"/>
                  </a:lnTo>
                  <a:lnTo>
                    <a:pt x="1243" y="831"/>
                  </a:lnTo>
                  <a:lnTo>
                    <a:pt x="1322" y="780"/>
                  </a:lnTo>
                  <a:lnTo>
                    <a:pt x="1403" y="734"/>
                  </a:lnTo>
                  <a:lnTo>
                    <a:pt x="1487" y="694"/>
                  </a:lnTo>
                  <a:lnTo>
                    <a:pt x="1573" y="659"/>
                  </a:lnTo>
                  <a:lnTo>
                    <a:pt x="1663" y="630"/>
                  </a:lnTo>
                  <a:lnTo>
                    <a:pt x="1753" y="607"/>
                  </a:lnTo>
                  <a:lnTo>
                    <a:pt x="1846" y="591"/>
                  </a:lnTo>
                  <a:lnTo>
                    <a:pt x="1940" y="581"/>
                  </a:lnTo>
                  <a:lnTo>
                    <a:pt x="2037" y="578"/>
                  </a:lnTo>
                  <a:lnTo>
                    <a:pt x="2037" y="164"/>
                  </a:lnTo>
                  <a:lnTo>
                    <a:pt x="2040" y="131"/>
                  </a:lnTo>
                  <a:lnTo>
                    <a:pt x="2048" y="100"/>
                  </a:lnTo>
                  <a:lnTo>
                    <a:pt x="2062" y="73"/>
                  </a:lnTo>
                  <a:lnTo>
                    <a:pt x="2079" y="48"/>
                  </a:lnTo>
                  <a:lnTo>
                    <a:pt x="2101" y="28"/>
                  </a:lnTo>
                  <a:lnTo>
                    <a:pt x="2125" y="12"/>
                  </a:lnTo>
                  <a:lnTo>
                    <a:pt x="2153" y="3"/>
                  </a:lnTo>
                  <a:lnTo>
                    <a:pt x="218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44" name="Group 43"/>
          <p:cNvGrpSpPr/>
          <p:nvPr/>
        </p:nvGrpSpPr>
        <p:grpSpPr>
          <a:xfrm>
            <a:off x="6471344" y="2282562"/>
            <a:ext cx="1828800" cy="1828800"/>
            <a:chOff x="6486493" y="3004457"/>
            <a:chExt cx="1828800" cy="1828800"/>
          </a:xfrm>
        </p:grpSpPr>
        <p:sp>
          <p:nvSpPr>
            <p:cNvPr id="6" name="Oval 5"/>
            <p:cNvSpPr/>
            <p:nvPr/>
          </p:nvSpPr>
          <p:spPr>
            <a:xfrm>
              <a:off x="6486493" y="3004457"/>
              <a:ext cx="1828800" cy="1828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grpSp>
          <p:nvGrpSpPr>
            <p:cNvPr id="30" name="Group 19"/>
            <p:cNvGrpSpPr>
              <a:grpSpLocks noChangeAspect="1"/>
            </p:cNvGrpSpPr>
            <p:nvPr/>
          </p:nvGrpSpPr>
          <p:grpSpPr bwMode="auto">
            <a:xfrm>
              <a:off x="7029259" y="3482295"/>
              <a:ext cx="743269" cy="873124"/>
              <a:chOff x="3594" y="-300"/>
              <a:chExt cx="601" cy="706"/>
            </a:xfrm>
            <a:solidFill>
              <a:schemeClr val="bg1"/>
            </a:solidFill>
          </p:grpSpPr>
          <p:sp>
            <p:nvSpPr>
              <p:cNvPr id="33" name="Freeform 21"/>
              <p:cNvSpPr>
                <a:spLocks/>
              </p:cNvSpPr>
              <p:nvPr/>
            </p:nvSpPr>
            <p:spPr bwMode="auto">
              <a:xfrm>
                <a:off x="3993" y="188"/>
                <a:ext cx="199" cy="218"/>
              </a:xfrm>
              <a:custGeom>
                <a:avLst/>
                <a:gdLst>
                  <a:gd name="T0" fmla="*/ 538 w 996"/>
                  <a:gd name="T1" fmla="*/ 3 h 1087"/>
                  <a:gd name="T2" fmla="*/ 613 w 996"/>
                  <a:gd name="T3" fmla="*/ 27 h 1087"/>
                  <a:gd name="T4" fmla="*/ 679 w 996"/>
                  <a:gd name="T5" fmla="*/ 69 h 1087"/>
                  <a:gd name="T6" fmla="*/ 729 w 996"/>
                  <a:gd name="T7" fmla="*/ 128 h 1087"/>
                  <a:gd name="T8" fmla="*/ 762 w 996"/>
                  <a:gd name="T9" fmla="*/ 200 h 1087"/>
                  <a:gd name="T10" fmla="*/ 774 w 996"/>
                  <a:gd name="T11" fmla="*/ 281 h 1087"/>
                  <a:gd name="T12" fmla="*/ 762 w 996"/>
                  <a:gd name="T13" fmla="*/ 364 h 1087"/>
                  <a:gd name="T14" fmla="*/ 731 w 996"/>
                  <a:gd name="T15" fmla="*/ 445 h 1087"/>
                  <a:gd name="T16" fmla="*/ 683 w 996"/>
                  <a:gd name="T17" fmla="*/ 518 h 1087"/>
                  <a:gd name="T18" fmla="*/ 621 w 996"/>
                  <a:gd name="T19" fmla="*/ 574 h 1087"/>
                  <a:gd name="T20" fmla="*/ 723 w 996"/>
                  <a:gd name="T21" fmla="*/ 613 h 1087"/>
                  <a:gd name="T22" fmla="*/ 814 w 996"/>
                  <a:gd name="T23" fmla="*/ 669 h 1087"/>
                  <a:gd name="T24" fmla="*/ 889 w 996"/>
                  <a:gd name="T25" fmla="*/ 736 h 1087"/>
                  <a:gd name="T26" fmla="*/ 947 w 996"/>
                  <a:gd name="T27" fmla="*/ 812 h 1087"/>
                  <a:gd name="T28" fmla="*/ 983 w 996"/>
                  <a:gd name="T29" fmla="*/ 889 h 1087"/>
                  <a:gd name="T30" fmla="*/ 996 w 996"/>
                  <a:gd name="T31" fmla="*/ 962 h 1087"/>
                  <a:gd name="T32" fmla="*/ 983 w 996"/>
                  <a:gd name="T33" fmla="*/ 994 h 1087"/>
                  <a:gd name="T34" fmla="*/ 945 w 996"/>
                  <a:gd name="T35" fmla="*/ 1022 h 1087"/>
                  <a:gd name="T36" fmla="*/ 886 w 996"/>
                  <a:gd name="T37" fmla="*/ 1044 h 1087"/>
                  <a:gd name="T38" fmla="*/ 811 w 996"/>
                  <a:gd name="T39" fmla="*/ 1062 h 1087"/>
                  <a:gd name="T40" fmla="*/ 722 w 996"/>
                  <a:gd name="T41" fmla="*/ 1075 h 1087"/>
                  <a:gd name="T42" fmla="*/ 625 w 996"/>
                  <a:gd name="T43" fmla="*/ 1084 h 1087"/>
                  <a:gd name="T44" fmla="*/ 523 w 996"/>
                  <a:gd name="T45" fmla="*/ 1087 h 1087"/>
                  <a:gd name="T46" fmla="*/ 420 w 996"/>
                  <a:gd name="T47" fmla="*/ 1086 h 1087"/>
                  <a:gd name="T48" fmla="*/ 321 w 996"/>
                  <a:gd name="T49" fmla="*/ 1081 h 1087"/>
                  <a:gd name="T50" fmla="*/ 227 w 996"/>
                  <a:gd name="T51" fmla="*/ 1070 h 1087"/>
                  <a:gd name="T52" fmla="*/ 146 w 996"/>
                  <a:gd name="T53" fmla="*/ 1054 h 1087"/>
                  <a:gd name="T54" fmla="*/ 78 w 996"/>
                  <a:gd name="T55" fmla="*/ 1034 h 1087"/>
                  <a:gd name="T56" fmla="*/ 29 w 996"/>
                  <a:gd name="T57" fmla="*/ 1009 h 1087"/>
                  <a:gd name="T58" fmla="*/ 3 w 996"/>
                  <a:gd name="T59" fmla="*/ 979 h 1087"/>
                  <a:gd name="T60" fmla="*/ 3 w 996"/>
                  <a:gd name="T61" fmla="*/ 926 h 1087"/>
                  <a:gd name="T62" fmla="*/ 28 w 996"/>
                  <a:gd name="T63" fmla="*/ 850 h 1087"/>
                  <a:gd name="T64" fmla="*/ 75 w 996"/>
                  <a:gd name="T65" fmla="*/ 773 h 1087"/>
                  <a:gd name="T66" fmla="*/ 141 w 996"/>
                  <a:gd name="T67" fmla="*/ 701 h 1087"/>
                  <a:gd name="T68" fmla="*/ 225 w 996"/>
                  <a:gd name="T69" fmla="*/ 639 h 1087"/>
                  <a:gd name="T70" fmla="*/ 322 w 996"/>
                  <a:gd name="T71" fmla="*/ 591 h 1087"/>
                  <a:gd name="T72" fmla="*/ 343 w 996"/>
                  <a:gd name="T73" fmla="*/ 549 h 1087"/>
                  <a:gd name="T74" fmla="*/ 287 w 996"/>
                  <a:gd name="T75" fmla="*/ 483 h 1087"/>
                  <a:gd name="T76" fmla="*/ 247 w 996"/>
                  <a:gd name="T77" fmla="*/ 405 h 1087"/>
                  <a:gd name="T78" fmla="*/ 225 w 996"/>
                  <a:gd name="T79" fmla="*/ 322 h 1087"/>
                  <a:gd name="T80" fmla="*/ 225 w 996"/>
                  <a:gd name="T81" fmla="*/ 240 h 1087"/>
                  <a:gd name="T82" fmla="*/ 248 w 996"/>
                  <a:gd name="T83" fmla="*/ 163 h 1087"/>
                  <a:gd name="T84" fmla="*/ 291 w 996"/>
                  <a:gd name="T85" fmla="*/ 97 h 1087"/>
                  <a:gd name="T86" fmla="*/ 348 w 996"/>
                  <a:gd name="T87" fmla="*/ 46 h 1087"/>
                  <a:gd name="T88" fmla="*/ 418 w 996"/>
                  <a:gd name="T89" fmla="*/ 12 h 1087"/>
                  <a:gd name="T90" fmla="*/ 498 w 996"/>
                  <a:gd name="T91" fmla="*/ 0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6" h="1087">
                    <a:moveTo>
                      <a:pt x="498" y="0"/>
                    </a:moveTo>
                    <a:lnTo>
                      <a:pt x="538" y="3"/>
                    </a:lnTo>
                    <a:lnTo>
                      <a:pt x="577" y="12"/>
                    </a:lnTo>
                    <a:lnTo>
                      <a:pt x="613" y="27"/>
                    </a:lnTo>
                    <a:lnTo>
                      <a:pt x="647" y="46"/>
                    </a:lnTo>
                    <a:lnTo>
                      <a:pt x="679" y="69"/>
                    </a:lnTo>
                    <a:lnTo>
                      <a:pt x="706" y="97"/>
                    </a:lnTo>
                    <a:lnTo>
                      <a:pt x="729" y="128"/>
                    </a:lnTo>
                    <a:lnTo>
                      <a:pt x="747" y="163"/>
                    </a:lnTo>
                    <a:lnTo>
                      <a:pt x="762" y="200"/>
                    </a:lnTo>
                    <a:lnTo>
                      <a:pt x="770" y="240"/>
                    </a:lnTo>
                    <a:lnTo>
                      <a:pt x="774" y="281"/>
                    </a:lnTo>
                    <a:lnTo>
                      <a:pt x="770" y="322"/>
                    </a:lnTo>
                    <a:lnTo>
                      <a:pt x="762" y="364"/>
                    </a:lnTo>
                    <a:lnTo>
                      <a:pt x="748" y="405"/>
                    </a:lnTo>
                    <a:lnTo>
                      <a:pt x="731" y="445"/>
                    </a:lnTo>
                    <a:lnTo>
                      <a:pt x="708" y="483"/>
                    </a:lnTo>
                    <a:lnTo>
                      <a:pt x="683" y="518"/>
                    </a:lnTo>
                    <a:lnTo>
                      <a:pt x="654" y="549"/>
                    </a:lnTo>
                    <a:lnTo>
                      <a:pt x="621" y="574"/>
                    </a:lnTo>
                    <a:lnTo>
                      <a:pt x="673" y="591"/>
                    </a:lnTo>
                    <a:lnTo>
                      <a:pt x="723" y="613"/>
                    </a:lnTo>
                    <a:lnTo>
                      <a:pt x="770" y="639"/>
                    </a:lnTo>
                    <a:lnTo>
                      <a:pt x="814" y="669"/>
                    </a:lnTo>
                    <a:lnTo>
                      <a:pt x="854" y="701"/>
                    </a:lnTo>
                    <a:lnTo>
                      <a:pt x="889" y="736"/>
                    </a:lnTo>
                    <a:lnTo>
                      <a:pt x="921" y="773"/>
                    </a:lnTo>
                    <a:lnTo>
                      <a:pt x="947" y="812"/>
                    </a:lnTo>
                    <a:lnTo>
                      <a:pt x="968" y="850"/>
                    </a:lnTo>
                    <a:lnTo>
                      <a:pt x="983" y="889"/>
                    </a:lnTo>
                    <a:lnTo>
                      <a:pt x="993" y="926"/>
                    </a:lnTo>
                    <a:lnTo>
                      <a:pt x="996" y="962"/>
                    </a:lnTo>
                    <a:lnTo>
                      <a:pt x="993" y="979"/>
                    </a:lnTo>
                    <a:lnTo>
                      <a:pt x="983" y="994"/>
                    </a:lnTo>
                    <a:lnTo>
                      <a:pt x="966" y="1009"/>
                    </a:lnTo>
                    <a:lnTo>
                      <a:pt x="945" y="1022"/>
                    </a:lnTo>
                    <a:lnTo>
                      <a:pt x="917" y="1034"/>
                    </a:lnTo>
                    <a:lnTo>
                      <a:pt x="886" y="1044"/>
                    </a:lnTo>
                    <a:lnTo>
                      <a:pt x="850" y="1054"/>
                    </a:lnTo>
                    <a:lnTo>
                      <a:pt x="811" y="1062"/>
                    </a:lnTo>
                    <a:lnTo>
                      <a:pt x="767" y="1070"/>
                    </a:lnTo>
                    <a:lnTo>
                      <a:pt x="722" y="1075"/>
                    </a:lnTo>
                    <a:lnTo>
                      <a:pt x="674" y="1081"/>
                    </a:lnTo>
                    <a:lnTo>
                      <a:pt x="625" y="1084"/>
                    </a:lnTo>
                    <a:lnTo>
                      <a:pt x="575" y="1086"/>
                    </a:lnTo>
                    <a:lnTo>
                      <a:pt x="523" y="1087"/>
                    </a:lnTo>
                    <a:lnTo>
                      <a:pt x="472" y="1087"/>
                    </a:lnTo>
                    <a:lnTo>
                      <a:pt x="420" y="1086"/>
                    </a:lnTo>
                    <a:lnTo>
                      <a:pt x="370" y="1084"/>
                    </a:lnTo>
                    <a:lnTo>
                      <a:pt x="321" y="1081"/>
                    </a:lnTo>
                    <a:lnTo>
                      <a:pt x="273" y="1075"/>
                    </a:lnTo>
                    <a:lnTo>
                      <a:pt x="227" y="1070"/>
                    </a:lnTo>
                    <a:lnTo>
                      <a:pt x="185" y="1062"/>
                    </a:lnTo>
                    <a:lnTo>
                      <a:pt x="146" y="1054"/>
                    </a:lnTo>
                    <a:lnTo>
                      <a:pt x="110" y="1044"/>
                    </a:lnTo>
                    <a:lnTo>
                      <a:pt x="78" y="1034"/>
                    </a:lnTo>
                    <a:lnTo>
                      <a:pt x="51" y="1022"/>
                    </a:lnTo>
                    <a:lnTo>
                      <a:pt x="29" y="1009"/>
                    </a:lnTo>
                    <a:lnTo>
                      <a:pt x="13" y="994"/>
                    </a:lnTo>
                    <a:lnTo>
                      <a:pt x="3" y="979"/>
                    </a:lnTo>
                    <a:lnTo>
                      <a:pt x="0" y="962"/>
                    </a:lnTo>
                    <a:lnTo>
                      <a:pt x="3" y="926"/>
                    </a:lnTo>
                    <a:lnTo>
                      <a:pt x="12" y="889"/>
                    </a:lnTo>
                    <a:lnTo>
                      <a:pt x="28" y="850"/>
                    </a:lnTo>
                    <a:lnTo>
                      <a:pt x="49" y="812"/>
                    </a:lnTo>
                    <a:lnTo>
                      <a:pt x="75" y="773"/>
                    </a:lnTo>
                    <a:lnTo>
                      <a:pt x="106" y="736"/>
                    </a:lnTo>
                    <a:lnTo>
                      <a:pt x="141" y="701"/>
                    </a:lnTo>
                    <a:lnTo>
                      <a:pt x="182" y="669"/>
                    </a:lnTo>
                    <a:lnTo>
                      <a:pt x="225" y="639"/>
                    </a:lnTo>
                    <a:lnTo>
                      <a:pt x="272" y="613"/>
                    </a:lnTo>
                    <a:lnTo>
                      <a:pt x="322" y="591"/>
                    </a:lnTo>
                    <a:lnTo>
                      <a:pt x="375" y="574"/>
                    </a:lnTo>
                    <a:lnTo>
                      <a:pt x="343" y="549"/>
                    </a:lnTo>
                    <a:lnTo>
                      <a:pt x="314" y="518"/>
                    </a:lnTo>
                    <a:lnTo>
                      <a:pt x="287" y="483"/>
                    </a:lnTo>
                    <a:lnTo>
                      <a:pt x="265" y="445"/>
                    </a:lnTo>
                    <a:lnTo>
                      <a:pt x="247" y="405"/>
                    </a:lnTo>
                    <a:lnTo>
                      <a:pt x="234" y="364"/>
                    </a:lnTo>
                    <a:lnTo>
                      <a:pt x="225" y="322"/>
                    </a:lnTo>
                    <a:lnTo>
                      <a:pt x="223" y="281"/>
                    </a:lnTo>
                    <a:lnTo>
                      <a:pt x="225" y="240"/>
                    </a:lnTo>
                    <a:lnTo>
                      <a:pt x="234" y="200"/>
                    </a:lnTo>
                    <a:lnTo>
                      <a:pt x="248" y="163"/>
                    </a:lnTo>
                    <a:lnTo>
                      <a:pt x="267" y="128"/>
                    </a:lnTo>
                    <a:lnTo>
                      <a:pt x="291" y="97"/>
                    </a:lnTo>
                    <a:lnTo>
                      <a:pt x="317" y="69"/>
                    </a:lnTo>
                    <a:lnTo>
                      <a:pt x="348" y="46"/>
                    </a:lnTo>
                    <a:lnTo>
                      <a:pt x="382" y="27"/>
                    </a:lnTo>
                    <a:lnTo>
                      <a:pt x="418" y="12"/>
                    </a:lnTo>
                    <a:lnTo>
                      <a:pt x="457" y="3"/>
                    </a:lnTo>
                    <a:lnTo>
                      <a:pt x="4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libri"/>
                  <a:ea typeface="+mn-ea"/>
                  <a:cs typeface="+mn-cs"/>
                </a:endParaRPr>
              </a:p>
            </p:txBody>
          </p:sp>
          <p:sp>
            <p:nvSpPr>
              <p:cNvPr id="34" name="Freeform 22"/>
              <p:cNvSpPr>
                <a:spLocks/>
              </p:cNvSpPr>
              <p:nvPr/>
            </p:nvSpPr>
            <p:spPr bwMode="auto">
              <a:xfrm>
                <a:off x="3683" y="-272"/>
                <a:ext cx="89" cy="99"/>
              </a:xfrm>
              <a:custGeom>
                <a:avLst/>
                <a:gdLst>
                  <a:gd name="T0" fmla="*/ 223 w 447"/>
                  <a:gd name="T1" fmla="*/ 0 h 497"/>
                  <a:gd name="T2" fmla="*/ 259 w 447"/>
                  <a:gd name="T3" fmla="*/ 2 h 497"/>
                  <a:gd name="T4" fmla="*/ 293 w 447"/>
                  <a:gd name="T5" fmla="*/ 11 h 497"/>
                  <a:gd name="T6" fmla="*/ 326 w 447"/>
                  <a:gd name="T7" fmla="*/ 24 h 497"/>
                  <a:gd name="T8" fmla="*/ 355 w 447"/>
                  <a:gd name="T9" fmla="*/ 43 h 497"/>
                  <a:gd name="T10" fmla="*/ 380 w 447"/>
                  <a:gd name="T11" fmla="*/ 65 h 497"/>
                  <a:gd name="T12" fmla="*/ 403 w 447"/>
                  <a:gd name="T13" fmla="*/ 92 h 497"/>
                  <a:gd name="T14" fmla="*/ 422 w 447"/>
                  <a:gd name="T15" fmla="*/ 122 h 497"/>
                  <a:gd name="T16" fmla="*/ 435 w 447"/>
                  <a:gd name="T17" fmla="*/ 154 h 497"/>
                  <a:gd name="T18" fmla="*/ 443 w 447"/>
                  <a:gd name="T19" fmla="*/ 190 h 497"/>
                  <a:gd name="T20" fmla="*/ 447 w 447"/>
                  <a:gd name="T21" fmla="*/ 226 h 497"/>
                  <a:gd name="T22" fmla="*/ 443 w 447"/>
                  <a:gd name="T23" fmla="*/ 261 h 497"/>
                  <a:gd name="T24" fmla="*/ 437 w 447"/>
                  <a:gd name="T25" fmla="*/ 296 h 497"/>
                  <a:gd name="T26" fmla="*/ 425 w 447"/>
                  <a:gd name="T27" fmla="*/ 331 h 497"/>
                  <a:gd name="T28" fmla="*/ 410 w 447"/>
                  <a:gd name="T29" fmla="*/ 363 h 497"/>
                  <a:gd name="T30" fmla="*/ 391 w 447"/>
                  <a:gd name="T31" fmla="*/ 394 h 497"/>
                  <a:gd name="T32" fmla="*/ 369 w 447"/>
                  <a:gd name="T33" fmla="*/ 423 h 497"/>
                  <a:gd name="T34" fmla="*/ 344 w 447"/>
                  <a:gd name="T35" fmla="*/ 448 h 497"/>
                  <a:gd name="T36" fmla="*/ 317 w 447"/>
                  <a:gd name="T37" fmla="*/ 468 h 497"/>
                  <a:gd name="T38" fmla="*/ 287 w 447"/>
                  <a:gd name="T39" fmla="*/ 484 h 497"/>
                  <a:gd name="T40" fmla="*/ 256 w 447"/>
                  <a:gd name="T41" fmla="*/ 494 h 497"/>
                  <a:gd name="T42" fmla="*/ 223 w 447"/>
                  <a:gd name="T43" fmla="*/ 497 h 497"/>
                  <a:gd name="T44" fmla="*/ 190 w 447"/>
                  <a:gd name="T45" fmla="*/ 494 h 497"/>
                  <a:gd name="T46" fmla="*/ 159 w 447"/>
                  <a:gd name="T47" fmla="*/ 484 h 497"/>
                  <a:gd name="T48" fmla="*/ 129 w 447"/>
                  <a:gd name="T49" fmla="*/ 468 h 497"/>
                  <a:gd name="T50" fmla="*/ 101 w 447"/>
                  <a:gd name="T51" fmla="*/ 448 h 497"/>
                  <a:gd name="T52" fmla="*/ 77 w 447"/>
                  <a:gd name="T53" fmla="*/ 423 h 497"/>
                  <a:gd name="T54" fmla="*/ 54 w 447"/>
                  <a:gd name="T55" fmla="*/ 394 h 497"/>
                  <a:gd name="T56" fmla="*/ 36 w 447"/>
                  <a:gd name="T57" fmla="*/ 363 h 497"/>
                  <a:gd name="T58" fmla="*/ 20 w 447"/>
                  <a:gd name="T59" fmla="*/ 331 h 497"/>
                  <a:gd name="T60" fmla="*/ 10 w 447"/>
                  <a:gd name="T61" fmla="*/ 296 h 497"/>
                  <a:gd name="T62" fmla="*/ 2 w 447"/>
                  <a:gd name="T63" fmla="*/ 261 h 497"/>
                  <a:gd name="T64" fmla="*/ 0 w 447"/>
                  <a:gd name="T65" fmla="*/ 226 h 497"/>
                  <a:gd name="T66" fmla="*/ 3 w 447"/>
                  <a:gd name="T67" fmla="*/ 190 h 497"/>
                  <a:gd name="T68" fmla="*/ 12 w 447"/>
                  <a:gd name="T69" fmla="*/ 154 h 497"/>
                  <a:gd name="T70" fmla="*/ 25 w 447"/>
                  <a:gd name="T71" fmla="*/ 122 h 497"/>
                  <a:gd name="T72" fmla="*/ 43 w 447"/>
                  <a:gd name="T73" fmla="*/ 92 h 497"/>
                  <a:gd name="T74" fmla="*/ 65 w 447"/>
                  <a:gd name="T75" fmla="*/ 65 h 497"/>
                  <a:gd name="T76" fmla="*/ 91 w 447"/>
                  <a:gd name="T77" fmla="*/ 43 h 497"/>
                  <a:gd name="T78" fmla="*/ 121 w 447"/>
                  <a:gd name="T79" fmla="*/ 24 h 497"/>
                  <a:gd name="T80" fmla="*/ 152 w 447"/>
                  <a:gd name="T81" fmla="*/ 11 h 497"/>
                  <a:gd name="T82" fmla="*/ 187 w 447"/>
                  <a:gd name="T83" fmla="*/ 2 h 497"/>
                  <a:gd name="T84" fmla="*/ 223 w 447"/>
                  <a:gd name="T85"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7" h="497">
                    <a:moveTo>
                      <a:pt x="223" y="0"/>
                    </a:moveTo>
                    <a:lnTo>
                      <a:pt x="259" y="2"/>
                    </a:lnTo>
                    <a:lnTo>
                      <a:pt x="293" y="11"/>
                    </a:lnTo>
                    <a:lnTo>
                      <a:pt x="326" y="24"/>
                    </a:lnTo>
                    <a:lnTo>
                      <a:pt x="355" y="43"/>
                    </a:lnTo>
                    <a:lnTo>
                      <a:pt x="380" y="65"/>
                    </a:lnTo>
                    <a:lnTo>
                      <a:pt x="403" y="92"/>
                    </a:lnTo>
                    <a:lnTo>
                      <a:pt x="422" y="122"/>
                    </a:lnTo>
                    <a:lnTo>
                      <a:pt x="435" y="154"/>
                    </a:lnTo>
                    <a:lnTo>
                      <a:pt x="443" y="190"/>
                    </a:lnTo>
                    <a:lnTo>
                      <a:pt x="447" y="226"/>
                    </a:lnTo>
                    <a:lnTo>
                      <a:pt x="443" y="261"/>
                    </a:lnTo>
                    <a:lnTo>
                      <a:pt x="437" y="296"/>
                    </a:lnTo>
                    <a:lnTo>
                      <a:pt x="425" y="331"/>
                    </a:lnTo>
                    <a:lnTo>
                      <a:pt x="410" y="363"/>
                    </a:lnTo>
                    <a:lnTo>
                      <a:pt x="391" y="394"/>
                    </a:lnTo>
                    <a:lnTo>
                      <a:pt x="369" y="423"/>
                    </a:lnTo>
                    <a:lnTo>
                      <a:pt x="344" y="448"/>
                    </a:lnTo>
                    <a:lnTo>
                      <a:pt x="317" y="468"/>
                    </a:lnTo>
                    <a:lnTo>
                      <a:pt x="287" y="484"/>
                    </a:lnTo>
                    <a:lnTo>
                      <a:pt x="256" y="494"/>
                    </a:lnTo>
                    <a:lnTo>
                      <a:pt x="223" y="497"/>
                    </a:lnTo>
                    <a:lnTo>
                      <a:pt x="190" y="494"/>
                    </a:lnTo>
                    <a:lnTo>
                      <a:pt x="159" y="484"/>
                    </a:lnTo>
                    <a:lnTo>
                      <a:pt x="129" y="468"/>
                    </a:lnTo>
                    <a:lnTo>
                      <a:pt x="101" y="448"/>
                    </a:lnTo>
                    <a:lnTo>
                      <a:pt x="77" y="423"/>
                    </a:lnTo>
                    <a:lnTo>
                      <a:pt x="54" y="394"/>
                    </a:lnTo>
                    <a:lnTo>
                      <a:pt x="36" y="363"/>
                    </a:lnTo>
                    <a:lnTo>
                      <a:pt x="20" y="331"/>
                    </a:lnTo>
                    <a:lnTo>
                      <a:pt x="10" y="296"/>
                    </a:lnTo>
                    <a:lnTo>
                      <a:pt x="2" y="261"/>
                    </a:lnTo>
                    <a:lnTo>
                      <a:pt x="0" y="226"/>
                    </a:lnTo>
                    <a:lnTo>
                      <a:pt x="3" y="190"/>
                    </a:lnTo>
                    <a:lnTo>
                      <a:pt x="12" y="154"/>
                    </a:lnTo>
                    <a:lnTo>
                      <a:pt x="25" y="122"/>
                    </a:lnTo>
                    <a:lnTo>
                      <a:pt x="43" y="92"/>
                    </a:lnTo>
                    <a:lnTo>
                      <a:pt x="65" y="65"/>
                    </a:lnTo>
                    <a:lnTo>
                      <a:pt x="91" y="43"/>
                    </a:lnTo>
                    <a:lnTo>
                      <a:pt x="121" y="24"/>
                    </a:lnTo>
                    <a:lnTo>
                      <a:pt x="152" y="11"/>
                    </a:lnTo>
                    <a:lnTo>
                      <a:pt x="187" y="2"/>
                    </a:lnTo>
                    <a:lnTo>
                      <a:pt x="2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libri"/>
                  <a:ea typeface="+mn-ea"/>
                  <a:cs typeface="+mn-cs"/>
                </a:endParaRPr>
              </a:p>
            </p:txBody>
          </p:sp>
          <p:sp>
            <p:nvSpPr>
              <p:cNvPr id="35" name="Freeform 23"/>
              <p:cNvSpPr>
                <a:spLocks noEditPoints="1"/>
              </p:cNvSpPr>
              <p:nvPr/>
            </p:nvSpPr>
            <p:spPr bwMode="auto">
              <a:xfrm>
                <a:off x="3594" y="-300"/>
                <a:ext cx="601" cy="706"/>
              </a:xfrm>
              <a:custGeom>
                <a:avLst/>
                <a:gdLst>
                  <a:gd name="T0" fmla="*/ 1432 w 3007"/>
                  <a:gd name="T1" fmla="*/ 341 h 3527"/>
                  <a:gd name="T2" fmla="*/ 1531 w 3007"/>
                  <a:gd name="T3" fmla="*/ 946 h 3527"/>
                  <a:gd name="T4" fmla="*/ 1444 w 3007"/>
                  <a:gd name="T5" fmla="*/ 1049 h 3527"/>
                  <a:gd name="T6" fmla="*/ 1456 w 3007"/>
                  <a:gd name="T7" fmla="*/ 1359 h 3527"/>
                  <a:gd name="T8" fmla="*/ 2905 w 3007"/>
                  <a:gd name="T9" fmla="*/ 1359 h 3527"/>
                  <a:gd name="T10" fmla="*/ 2905 w 3007"/>
                  <a:gd name="T11" fmla="*/ 284 h 3527"/>
                  <a:gd name="T12" fmla="*/ 2216 w 3007"/>
                  <a:gd name="T13" fmla="*/ 11 h 3527"/>
                  <a:gd name="T14" fmla="*/ 2910 w 3007"/>
                  <a:gd name="T15" fmla="*/ 193 h 3527"/>
                  <a:gd name="T16" fmla="*/ 3007 w 3007"/>
                  <a:gd name="T17" fmla="*/ 1303 h 3527"/>
                  <a:gd name="T18" fmla="*/ 2881 w 3007"/>
                  <a:gd name="T19" fmla="*/ 1459 h 3527"/>
                  <a:gd name="T20" fmla="*/ 2790 w 3007"/>
                  <a:gd name="T21" fmla="*/ 2485 h 3527"/>
                  <a:gd name="T22" fmla="*/ 2716 w 3007"/>
                  <a:gd name="T23" fmla="*/ 2478 h 3527"/>
                  <a:gd name="T24" fmla="*/ 2229 w 3007"/>
                  <a:gd name="T25" fmla="*/ 2198 h 3527"/>
                  <a:gd name="T26" fmla="*/ 2124 w 3007"/>
                  <a:gd name="T27" fmla="*/ 2181 h 3527"/>
                  <a:gd name="T28" fmla="*/ 1639 w 3007"/>
                  <a:gd name="T29" fmla="*/ 2483 h 3527"/>
                  <a:gd name="T30" fmla="*/ 1770 w 3007"/>
                  <a:gd name="T31" fmla="*/ 2721 h 3527"/>
                  <a:gd name="T32" fmla="*/ 1650 w 3007"/>
                  <a:gd name="T33" fmla="*/ 2989 h 3527"/>
                  <a:gd name="T34" fmla="*/ 1887 w 3007"/>
                  <a:gd name="T35" fmla="*/ 3176 h 3527"/>
                  <a:gd name="T36" fmla="*/ 1990 w 3007"/>
                  <a:gd name="T37" fmla="*/ 3419 h 3527"/>
                  <a:gd name="T38" fmla="*/ 1807 w 3007"/>
                  <a:gd name="T39" fmla="*/ 3502 h 3527"/>
                  <a:gd name="T40" fmla="*/ 1469 w 3007"/>
                  <a:gd name="T41" fmla="*/ 3527 h 3527"/>
                  <a:gd name="T42" fmla="*/ 1142 w 3007"/>
                  <a:gd name="T43" fmla="*/ 3494 h 3527"/>
                  <a:gd name="T44" fmla="*/ 996 w 3007"/>
                  <a:gd name="T45" fmla="*/ 3402 h 3527"/>
                  <a:gd name="T46" fmla="*/ 1139 w 3007"/>
                  <a:gd name="T47" fmla="*/ 3141 h 3527"/>
                  <a:gd name="T48" fmla="*/ 1310 w 3007"/>
                  <a:gd name="T49" fmla="*/ 2958 h 3527"/>
                  <a:gd name="T50" fmla="*/ 1223 w 3007"/>
                  <a:gd name="T51" fmla="*/ 2680 h 3527"/>
                  <a:gd name="T52" fmla="*/ 1379 w 3007"/>
                  <a:gd name="T53" fmla="*/ 2467 h 3527"/>
                  <a:gd name="T54" fmla="*/ 1547 w 3007"/>
                  <a:gd name="T55" fmla="*/ 2419 h 3527"/>
                  <a:gd name="T56" fmla="*/ 1382 w 3007"/>
                  <a:gd name="T57" fmla="*/ 1393 h 3527"/>
                  <a:gd name="T58" fmla="*/ 992 w 3007"/>
                  <a:gd name="T59" fmla="*/ 900 h 3527"/>
                  <a:gd name="T60" fmla="*/ 916 w 3007"/>
                  <a:gd name="T61" fmla="*/ 875 h 3527"/>
                  <a:gd name="T62" fmla="*/ 934 w 3007"/>
                  <a:gd name="T63" fmla="*/ 2480 h 3527"/>
                  <a:gd name="T64" fmla="*/ 816 w 3007"/>
                  <a:gd name="T65" fmla="*/ 2473 h 3527"/>
                  <a:gd name="T66" fmla="*/ 668 w 3007"/>
                  <a:gd name="T67" fmla="*/ 1600 h 3527"/>
                  <a:gd name="T68" fmla="*/ 582 w 3007"/>
                  <a:gd name="T69" fmla="*/ 2455 h 3527"/>
                  <a:gd name="T70" fmla="*/ 762 w 3007"/>
                  <a:gd name="T71" fmla="*/ 2641 h 3527"/>
                  <a:gd name="T72" fmla="*/ 709 w 3007"/>
                  <a:gd name="T73" fmla="*/ 2923 h 3527"/>
                  <a:gd name="T74" fmla="*/ 814 w 3007"/>
                  <a:gd name="T75" fmla="*/ 3109 h 3527"/>
                  <a:gd name="T76" fmla="*/ 993 w 3007"/>
                  <a:gd name="T77" fmla="*/ 3366 h 3527"/>
                  <a:gd name="T78" fmla="*/ 886 w 3007"/>
                  <a:gd name="T79" fmla="*/ 3484 h 3527"/>
                  <a:gd name="T80" fmla="*/ 574 w 3007"/>
                  <a:gd name="T81" fmla="*/ 3526 h 3527"/>
                  <a:gd name="T82" fmla="*/ 228 w 3007"/>
                  <a:gd name="T83" fmla="*/ 3510 h 3527"/>
                  <a:gd name="T84" fmla="*/ 13 w 3007"/>
                  <a:gd name="T85" fmla="*/ 3434 h 3527"/>
                  <a:gd name="T86" fmla="*/ 75 w 3007"/>
                  <a:gd name="T87" fmla="*/ 3213 h 3527"/>
                  <a:gd name="T88" fmla="*/ 375 w 3007"/>
                  <a:gd name="T89" fmla="*/ 3014 h 3527"/>
                  <a:gd name="T90" fmla="*/ 226 w 3007"/>
                  <a:gd name="T91" fmla="*/ 2762 h 3527"/>
                  <a:gd name="T92" fmla="*/ 319 w 3007"/>
                  <a:gd name="T93" fmla="*/ 2508 h 3527"/>
                  <a:gd name="T94" fmla="*/ 421 w 3007"/>
                  <a:gd name="T95" fmla="*/ 1488 h 3527"/>
                  <a:gd name="T96" fmla="*/ 229 w 3007"/>
                  <a:gd name="T97" fmla="*/ 1533 h 3527"/>
                  <a:gd name="T98" fmla="*/ 105 w 3007"/>
                  <a:gd name="T99" fmla="*/ 1518 h 3527"/>
                  <a:gd name="T100" fmla="*/ 231 w 3007"/>
                  <a:gd name="T101" fmla="*/ 790 h 3527"/>
                  <a:gd name="T102" fmla="*/ 262 w 3007"/>
                  <a:gd name="T103" fmla="*/ 745 h 3527"/>
                  <a:gd name="T104" fmla="*/ 290 w 3007"/>
                  <a:gd name="T105" fmla="*/ 729 h 3527"/>
                  <a:gd name="T106" fmla="*/ 450 w 3007"/>
                  <a:gd name="T107" fmla="*/ 682 h 3527"/>
                  <a:gd name="T108" fmla="*/ 656 w 3007"/>
                  <a:gd name="T109" fmla="*/ 696 h 3527"/>
                  <a:gd name="T110" fmla="*/ 740 w 3007"/>
                  <a:gd name="T111" fmla="*/ 656 h 3527"/>
                  <a:gd name="T112" fmla="*/ 985 w 3007"/>
                  <a:gd name="T113" fmla="*/ 709 h 3527"/>
                  <a:gd name="T114" fmla="*/ 1357 w 3007"/>
                  <a:gd name="T115" fmla="*/ 309 h 3527"/>
                  <a:gd name="T116" fmla="*/ 1512 w 3007"/>
                  <a:gd name="T117" fmla="*/ 181 h 3527"/>
                  <a:gd name="T118" fmla="*/ 2181 w 3007"/>
                  <a:gd name="T119" fmla="*/ 0 h 3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07" h="3527">
                    <a:moveTo>
                      <a:pt x="1512" y="261"/>
                    </a:moveTo>
                    <a:lnTo>
                      <a:pt x="1491" y="263"/>
                    </a:lnTo>
                    <a:lnTo>
                      <a:pt x="1472" y="271"/>
                    </a:lnTo>
                    <a:lnTo>
                      <a:pt x="1456" y="284"/>
                    </a:lnTo>
                    <a:lnTo>
                      <a:pt x="1443" y="300"/>
                    </a:lnTo>
                    <a:lnTo>
                      <a:pt x="1436" y="320"/>
                    </a:lnTo>
                    <a:lnTo>
                      <a:pt x="1432" y="341"/>
                    </a:lnTo>
                    <a:lnTo>
                      <a:pt x="1432" y="860"/>
                    </a:lnTo>
                    <a:lnTo>
                      <a:pt x="1472" y="873"/>
                    </a:lnTo>
                    <a:lnTo>
                      <a:pt x="1490" y="882"/>
                    </a:lnTo>
                    <a:lnTo>
                      <a:pt x="1506" y="894"/>
                    </a:lnTo>
                    <a:lnTo>
                      <a:pt x="1518" y="910"/>
                    </a:lnTo>
                    <a:lnTo>
                      <a:pt x="1527" y="927"/>
                    </a:lnTo>
                    <a:lnTo>
                      <a:pt x="1531" y="946"/>
                    </a:lnTo>
                    <a:lnTo>
                      <a:pt x="1533" y="966"/>
                    </a:lnTo>
                    <a:lnTo>
                      <a:pt x="1528" y="987"/>
                    </a:lnTo>
                    <a:lnTo>
                      <a:pt x="1518" y="1009"/>
                    </a:lnTo>
                    <a:lnTo>
                      <a:pt x="1504" y="1025"/>
                    </a:lnTo>
                    <a:lnTo>
                      <a:pt x="1486" y="1037"/>
                    </a:lnTo>
                    <a:lnTo>
                      <a:pt x="1466" y="1046"/>
                    </a:lnTo>
                    <a:lnTo>
                      <a:pt x="1444" y="1049"/>
                    </a:lnTo>
                    <a:lnTo>
                      <a:pt x="1441" y="1049"/>
                    </a:lnTo>
                    <a:lnTo>
                      <a:pt x="1437" y="1047"/>
                    </a:lnTo>
                    <a:lnTo>
                      <a:pt x="1433" y="1046"/>
                    </a:lnTo>
                    <a:lnTo>
                      <a:pt x="1433" y="1303"/>
                    </a:lnTo>
                    <a:lnTo>
                      <a:pt x="1436" y="1324"/>
                    </a:lnTo>
                    <a:lnTo>
                      <a:pt x="1444" y="1344"/>
                    </a:lnTo>
                    <a:lnTo>
                      <a:pt x="1456" y="1359"/>
                    </a:lnTo>
                    <a:lnTo>
                      <a:pt x="1472" y="1372"/>
                    </a:lnTo>
                    <a:lnTo>
                      <a:pt x="1491" y="1381"/>
                    </a:lnTo>
                    <a:lnTo>
                      <a:pt x="1512" y="1383"/>
                    </a:lnTo>
                    <a:lnTo>
                      <a:pt x="2849" y="1383"/>
                    </a:lnTo>
                    <a:lnTo>
                      <a:pt x="2870" y="1381"/>
                    </a:lnTo>
                    <a:lnTo>
                      <a:pt x="2890" y="1372"/>
                    </a:lnTo>
                    <a:lnTo>
                      <a:pt x="2905" y="1359"/>
                    </a:lnTo>
                    <a:lnTo>
                      <a:pt x="2918" y="1344"/>
                    </a:lnTo>
                    <a:lnTo>
                      <a:pt x="2926" y="1324"/>
                    </a:lnTo>
                    <a:lnTo>
                      <a:pt x="2929" y="1303"/>
                    </a:lnTo>
                    <a:lnTo>
                      <a:pt x="2929" y="341"/>
                    </a:lnTo>
                    <a:lnTo>
                      <a:pt x="2926" y="320"/>
                    </a:lnTo>
                    <a:lnTo>
                      <a:pt x="2918" y="300"/>
                    </a:lnTo>
                    <a:lnTo>
                      <a:pt x="2905" y="284"/>
                    </a:lnTo>
                    <a:lnTo>
                      <a:pt x="2890" y="271"/>
                    </a:lnTo>
                    <a:lnTo>
                      <a:pt x="2870" y="263"/>
                    </a:lnTo>
                    <a:lnTo>
                      <a:pt x="2849" y="261"/>
                    </a:lnTo>
                    <a:lnTo>
                      <a:pt x="1512" y="261"/>
                    </a:lnTo>
                    <a:close/>
                    <a:moveTo>
                      <a:pt x="2181" y="0"/>
                    </a:moveTo>
                    <a:lnTo>
                      <a:pt x="2200" y="3"/>
                    </a:lnTo>
                    <a:lnTo>
                      <a:pt x="2216" y="11"/>
                    </a:lnTo>
                    <a:lnTo>
                      <a:pt x="2228" y="25"/>
                    </a:lnTo>
                    <a:lnTo>
                      <a:pt x="2237" y="41"/>
                    </a:lnTo>
                    <a:lnTo>
                      <a:pt x="2240" y="60"/>
                    </a:lnTo>
                    <a:lnTo>
                      <a:pt x="2240" y="181"/>
                    </a:lnTo>
                    <a:lnTo>
                      <a:pt x="2849" y="181"/>
                    </a:lnTo>
                    <a:lnTo>
                      <a:pt x="2881" y="184"/>
                    </a:lnTo>
                    <a:lnTo>
                      <a:pt x="2910" y="193"/>
                    </a:lnTo>
                    <a:lnTo>
                      <a:pt x="2938" y="208"/>
                    </a:lnTo>
                    <a:lnTo>
                      <a:pt x="2960" y="228"/>
                    </a:lnTo>
                    <a:lnTo>
                      <a:pt x="2980" y="251"/>
                    </a:lnTo>
                    <a:lnTo>
                      <a:pt x="2994" y="279"/>
                    </a:lnTo>
                    <a:lnTo>
                      <a:pt x="3004" y="309"/>
                    </a:lnTo>
                    <a:lnTo>
                      <a:pt x="3007" y="341"/>
                    </a:lnTo>
                    <a:lnTo>
                      <a:pt x="3007" y="1303"/>
                    </a:lnTo>
                    <a:lnTo>
                      <a:pt x="3004" y="1335"/>
                    </a:lnTo>
                    <a:lnTo>
                      <a:pt x="2994" y="1365"/>
                    </a:lnTo>
                    <a:lnTo>
                      <a:pt x="2980" y="1393"/>
                    </a:lnTo>
                    <a:lnTo>
                      <a:pt x="2960" y="1416"/>
                    </a:lnTo>
                    <a:lnTo>
                      <a:pt x="2938" y="1436"/>
                    </a:lnTo>
                    <a:lnTo>
                      <a:pt x="2910" y="1451"/>
                    </a:lnTo>
                    <a:lnTo>
                      <a:pt x="2881" y="1459"/>
                    </a:lnTo>
                    <a:lnTo>
                      <a:pt x="2850" y="1463"/>
                    </a:lnTo>
                    <a:lnTo>
                      <a:pt x="2564" y="1463"/>
                    </a:lnTo>
                    <a:lnTo>
                      <a:pt x="2814" y="2419"/>
                    </a:lnTo>
                    <a:lnTo>
                      <a:pt x="2817" y="2438"/>
                    </a:lnTo>
                    <a:lnTo>
                      <a:pt x="2812" y="2457"/>
                    </a:lnTo>
                    <a:lnTo>
                      <a:pt x="2804" y="2472"/>
                    </a:lnTo>
                    <a:lnTo>
                      <a:pt x="2790" y="2485"/>
                    </a:lnTo>
                    <a:lnTo>
                      <a:pt x="2773" y="2493"/>
                    </a:lnTo>
                    <a:lnTo>
                      <a:pt x="2768" y="2493"/>
                    </a:lnTo>
                    <a:lnTo>
                      <a:pt x="2763" y="2495"/>
                    </a:lnTo>
                    <a:lnTo>
                      <a:pt x="2758" y="2495"/>
                    </a:lnTo>
                    <a:lnTo>
                      <a:pt x="2742" y="2493"/>
                    </a:lnTo>
                    <a:lnTo>
                      <a:pt x="2728" y="2487"/>
                    </a:lnTo>
                    <a:lnTo>
                      <a:pt x="2716" y="2478"/>
                    </a:lnTo>
                    <a:lnTo>
                      <a:pt x="2707" y="2466"/>
                    </a:lnTo>
                    <a:lnTo>
                      <a:pt x="2701" y="2450"/>
                    </a:lnTo>
                    <a:lnTo>
                      <a:pt x="2441" y="1463"/>
                    </a:lnTo>
                    <a:lnTo>
                      <a:pt x="2240" y="1463"/>
                    </a:lnTo>
                    <a:lnTo>
                      <a:pt x="2240" y="2162"/>
                    </a:lnTo>
                    <a:lnTo>
                      <a:pt x="2237" y="2181"/>
                    </a:lnTo>
                    <a:lnTo>
                      <a:pt x="2229" y="2198"/>
                    </a:lnTo>
                    <a:lnTo>
                      <a:pt x="2216" y="2211"/>
                    </a:lnTo>
                    <a:lnTo>
                      <a:pt x="2200" y="2220"/>
                    </a:lnTo>
                    <a:lnTo>
                      <a:pt x="2181" y="2224"/>
                    </a:lnTo>
                    <a:lnTo>
                      <a:pt x="2163" y="2220"/>
                    </a:lnTo>
                    <a:lnTo>
                      <a:pt x="2146" y="2211"/>
                    </a:lnTo>
                    <a:lnTo>
                      <a:pt x="2133" y="2198"/>
                    </a:lnTo>
                    <a:lnTo>
                      <a:pt x="2124" y="2181"/>
                    </a:lnTo>
                    <a:lnTo>
                      <a:pt x="2121" y="2162"/>
                    </a:lnTo>
                    <a:lnTo>
                      <a:pt x="2121" y="1463"/>
                    </a:lnTo>
                    <a:lnTo>
                      <a:pt x="1921" y="1463"/>
                    </a:lnTo>
                    <a:lnTo>
                      <a:pt x="1661" y="2450"/>
                    </a:lnTo>
                    <a:lnTo>
                      <a:pt x="1657" y="2463"/>
                    </a:lnTo>
                    <a:lnTo>
                      <a:pt x="1649" y="2475"/>
                    </a:lnTo>
                    <a:lnTo>
                      <a:pt x="1639" y="2483"/>
                    </a:lnTo>
                    <a:lnTo>
                      <a:pt x="1671" y="2507"/>
                    </a:lnTo>
                    <a:lnTo>
                      <a:pt x="1699" y="2535"/>
                    </a:lnTo>
                    <a:lnTo>
                      <a:pt x="1724" y="2566"/>
                    </a:lnTo>
                    <a:lnTo>
                      <a:pt x="1744" y="2600"/>
                    </a:lnTo>
                    <a:lnTo>
                      <a:pt x="1758" y="2638"/>
                    </a:lnTo>
                    <a:lnTo>
                      <a:pt x="1767" y="2679"/>
                    </a:lnTo>
                    <a:lnTo>
                      <a:pt x="1770" y="2721"/>
                    </a:lnTo>
                    <a:lnTo>
                      <a:pt x="1768" y="2762"/>
                    </a:lnTo>
                    <a:lnTo>
                      <a:pt x="1759" y="2804"/>
                    </a:lnTo>
                    <a:lnTo>
                      <a:pt x="1746" y="2845"/>
                    </a:lnTo>
                    <a:lnTo>
                      <a:pt x="1728" y="2885"/>
                    </a:lnTo>
                    <a:lnTo>
                      <a:pt x="1706" y="2923"/>
                    </a:lnTo>
                    <a:lnTo>
                      <a:pt x="1680" y="2958"/>
                    </a:lnTo>
                    <a:lnTo>
                      <a:pt x="1650" y="2989"/>
                    </a:lnTo>
                    <a:lnTo>
                      <a:pt x="1619" y="3014"/>
                    </a:lnTo>
                    <a:lnTo>
                      <a:pt x="1671" y="3031"/>
                    </a:lnTo>
                    <a:lnTo>
                      <a:pt x="1721" y="3053"/>
                    </a:lnTo>
                    <a:lnTo>
                      <a:pt x="1768" y="3079"/>
                    </a:lnTo>
                    <a:lnTo>
                      <a:pt x="1812" y="3109"/>
                    </a:lnTo>
                    <a:lnTo>
                      <a:pt x="1851" y="3141"/>
                    </a:lnTo>
                    <a:lnTo>
                      <a:pt x="1887" y="3176"/>
                    </a:lnTo>
                    <a:lnTo>
                      <a:pt x="1917" y="3213"/>
                    </a:lnTo>
                    <a:lnTo>
                      <a:pt x="1943" y="3251"/>
                    </a:lnTo>
                    <a:lnTo>
                      <a:pt x="1965" y="3290"/>
                    </a:lnTo>
                    <a:lnTo>
                      <a:pt x="1981" y="3329"/>
                    </a:lnTo>
                    <a:lnTo>
                      <a:pt x="1990" y="3366"/>
                    </a:lnTo>
                    <a:lnTo>
                      <a:pt x="1994" y="3402"/>
                    </a:lnTo>
                    <a:lnTo>
                      <a:pt x="1990" y="3419"/>
                    </a:lnTo>
                    <a:lnTo>
                      <a:pt x="1979" y="3434"/>
                    </a:lnTo>
                    <a:lnTo>
                      <a:pt x="1963" y="3449"/>
                    </a:lnTo>
                    <a:lnTo>
                      <a:pt x="1941" y="3462"/>
                    </a:lnTo>
                    <a:lnTo>
                      <a:pt x="1915" y="3474"/>
                    </a:lnTo>
                    <a:lnTo>
                      <a:pt x="1882" y="3484"/>
                    </a:lnTo>
                    <a:lnTo>
                      <a:pt x="1848" y="3494"/>
                    </a:lnTo>
                    <a:lnTo>
                      <a:pt x="1807" y="3502"/>
                    </a:lnTo>
                    <a:lnTo>
                      <a:pt x="1765" y="3510"/>
                    </a:lnTo>
                    <a:lnTo>
                      <a:pt x="1720" y="3515"/>
                    </a:lnTo>
                    <a:lnTo>
                      <a:pt x="1672" y="3521"/>
                    </a:lnTo>
                    <a:lnTo>
                      <a:pt x="1623" y="3524"/>
                    </a:lnTo>
                    <a:lnTo>
                      <a:pt x="1572" y="3526"/>
                    </a:lnTo>
                    <a:lnTo>
                      <a:pt x="1521" y="3527"/>
                    </a:lnTo>
                    <a:lnTo>
                      <a:pt x="1469" y="3527"/>
                    </a:lnTo>
                    <a:lnTo>
                      <a:pt x="1418" y="3526"/>
                    </a:lnTo>
                    <a:lnTo>
                      <a:pt x="1367" y="3524"/>
                    </a:lnTo>
                    <a:lnTo>
                      <a:pt x="1318" y="3521"/>
                    </a:lnTo>
                    <a:lnTo>
                      <a:pt x="1271" y="3515"/>
                    </a:lnTo>
                    <a:lnTo>
                      <a:pt x="1225" y="3510"/>
                    </a:lnTo>
                    <a:lnTo>
                      <a:pt x="1183" y="3502"/>
                    </a:lnTo>
                    <a:lnTo>
                      <a:pt x="1142" y="3494"/>
                    </a:lnTo>
                    <a:lnTo>
                      <a:pt x="1107" y="3484"/>
                    </a:lnTo>
                    <a:lnTo>
                      <a:pt x="1076" y="3474"/>
                    </a:lnTo>
                    <a:lnTo>
                      <a:pt x="1049" y="3462"/>
                    </a:lnTo>
                    <a:lnTo>
                      <a:pt x="1027" y="3449"/>
                    </a:lnTo>
                    <a:lnTo>
                      <a:pt x="1010" y="3434"/>
                    </a:lnTo>
                    <a:lnTo>
                      <a:pt x="1001" y="3419"/>
                    </a:lnTo>
                    <a:lnTo>
                      <a:pt x="996" y="3402"/>
                    </a:lnTo>
                    <a:lnTo>
                      <a:pt x="1000" y="3366"/>
                    </a:lnTo>
                    <a:lnTo>
                      <a:pt x="1009" y="3329"/>
                    </a:lnTo>
                    <a:lnTo>
                      <a:pt x="1025" y="3290"/>
                    </a:lnTo>
                    <a:lnTo>
                      <a:pt x="1046" y="3251"/>
                    </a:lnTo>
                    <a:lnTo>
                      <a:pt x="1073" y="3213"/>
                    </a:lnTo>
                    <a:lnTo>
                      <a:pt x="1103" y="3176"/>
                    </a:lnTo>
                    <a:lnTo>
                      <a:pt x="1139" y="3141"/>
                    </a:lnTo>
                    <a:lnTo>
                      <a:pt x="1179" y="3109"/>
                    </a:lnTo>
                    <a:lnTo>
                      <a:pt x="1223" y="3079"/>
                    </a:lnTo>
                    <a:lnTo>
                      <a:pt x="1270" y="3053"/>
                    </a:lnTo>
                    <a:lnTo>
                      <a:pt x="1319" y="3031"/>
                    </a:lnTo>
                    <a:lnTo>
                      <a:pt x="1372" y="3014"/>
                    </a:lnTo>
                    <a:lnTo>
                      <a:pt x="1340" y="2989"/>
                    </a:lnTo>
                    <a:lnTo>
                      <a:pt x="1310" y="2958"/>
                    </a:lnTo>
                    <a:lnTo>
                      <a:pt x="1284" y="2923"/>
                    </a:lnTo>
                    <a:lnTo>
                      <a:pt x="1262" y="2885"/>
                    </a:lnTo>
                    <a:lnTo>
                      <a:pt x="1245" y="2845"/>
                    </a:lnTo>
                    <a:lnTo>
                      <a:pt x="1231" y="2804"/>
                    </a:lnTo>
                    <a:lnTo>
                      <a:pt x="1223" y="2762"/>
                    </a:lnTo>
                    <a:lnTo>
                      <a:pt x="1220" y="2721"/>
                    </a:lnTo>
                    <a:lnTo>
                      <a:pt x="1223" y="2680"/>
                    </a:lnTo>
                    <a:lnTo>
                      <a:pt x="1232" y="2640"/>
                    </a:lnTo>
                    <a:lnTo>
                      <a:pt x="1246" y="2602"/>
                    </a:lnTo>
                    <a:lnTo>
                      <a:pt x="1264" y="2568"/>
                    </a:lnTo>
                    <a:lnTo>
                      <a:pt x="1287" y="2537"/>
                    </a:lnTo>
                    <a:lnTo>
                      <a:pt x="1315" y="2509"/>
                    </a:lnTo>
                    <a:lnTo>
                      <a:pt x="1345" y="2486"/>
                    </a:lnTo>
                    <a:lnTo>
                      <a:pt x="1379" y="2467"/>
                    </a:lnTo>
                    <a:lnTo>
                      <a:pt x="1416" y="2452"/>
                    </a:lnTo>
                    <a:lnTo>
                      <a:pt x="1454" y="2443"/>
                    </a:lnTo>
                    <a:lnTo>
                      <a:pt x="1495" y="2440"/>
                    </a:lnTo>
                    <a:lnTo>
                      <a:pt x="1522" y="2442"/>
                    </a:lnTo>
                    <a:lnTo>
                      <a:pt x="1547" y="2446"/>
                    </a:lnTo>
                    <a:lnTo>
                      <a:pt x="1546" y="2432"/>
                    </a:lnTo>
                    <a:lnTo>
                      <a:pt x="1547" y="2419"/>
                    </a:lnTo>
                    <a:lnTo>
                      <a:pt x="1799" y="1463"/>
                    </a:lnTo>
                    <a:lnTo>
                      <a:pt x="1512" y="1463"/>
                    </a:lnTo>
                    <a:lnTo>
                      <a:pt x="1480" y="1459"/>
                    </a:lnTo>
                    <a:lnTo>
                      <a:pt x="1451" y="1451"/>
                    </a:lnTo>
                    <a:lnTo>
                      <a:pt x="1425" y="1436"/>
                    </a:lnTo>
                    <a:lnTo>
                      <a:pt x="1401" y="1416"/>
                    </a:lnTo>
                    <a:lnTo>
                      <a:pt x="1382" y="1393"/>
                    </a:lnTo>
                    <a:lnTo>
                      <a:pt x="1367" y="1365"/>
                    </a:lnTo>
                    <a:lnTo>
                      <a:pt x="1358" y="1335"/>
                    </a:lnTo>
                    <a:lnTo>
                      <a:pt x="1355" y="1303"/>
                    </a:lnTo>
                    <a:lnTo>
                      <a:pt x="1355" y="1023"/>
                    </a:lnTo>
                    <a:lnTo>
                      <a:pt x="993" y="900"/>
                    </a:lnTo>
                    <a:lnTo>
                      <a:pt x="992" y="900"/>
                    </a:lnTo>
                    <a:lnTo>
                      <a:pt x="992" y="900"/>
                    </a:lnTo>
                    <a:lnTo>
                      <a:pt x="991" y="900"/>
                    </a:lnTo>
                    <a:lnTo>
                      <a:pt x="989" y="899"/>
                    </a:lnTo>
                    <a:lnTo>
                      <a:pt x="981" y="895"/>
                    </a:lnTo>
                    <a:lnTo>
                      <a:pt x="970" y="892"/>
                    </a:lnTo>
                    <a:lnTo>
                      <a:pt x="955" y="887"/>
                    </a:lnTo>
                    <a:lnTo>
                      <a:pt x="936" y="882"/>
                    </a:lnTo>
                    <a:lnTo>
                      <a:pt x="916" y="875"/>
                    </a:lnTo>
                    <a:lnTo>
                      <a:pt x="916" y="1488"/>
                    </a:lnTo>
                    <a:lnTo>
                      <a:pt x="985" y="2378"/>
                    </a:lnTo>
                    <a:lnTo>
                      <a:pt x="984" y="2403"/>
                    </a:lnTo>
                    <a:lnTo>
                      <a:pt x="978" y="2427"/>
                    </a:lnTo>
                    <a:lnTo>
                      <a:pt x="967" y="2448"/>
                    </a:lnTo>
                    <a:lnTo>
                      <a:pt x="953" y="2466"/>
                    </a:lnTo>
                    <a:lnTo>
                      <a:pt x="934" y="2480"/>
                    </a:lnTo>
                    <a:lnTo>
                      <a:pt x="912" y="2490"/>
                    </a:lnTo>
                    <a:lnTo>
                      <a:pt x="888" y="2495"/>
                    </a:lnTo>
                    <a:lnTo>
                      <a:pt x="884" y="2495"/>
                    </a:lnTo>
                    <a:lnTo>
                      <a:pt x="880" y="2495"/>
                    </a:lnTo>
                    <a:lnTo>
                      <a:pt x="857" y="2492"/>
                    </a:lnTo>
                    <a:lnTo>
                      <a:pt x="836" y="2486"/>
                    </a:lnTo>
                    <a:lnTo>
                      <a:pt x="816" y="2473"/>
                    </a:lnTo>
                    <a:lnTo>
                      <a:pt x="800" y="2458"/>
                    </a:lnTo>
                    <a:lnTo>
                      <a:pt x="788" y="2440"/>
                    </a:lnTo>
                    <a:lnTo>
                      <a:pt x="778" y="2419"/>
                    </a:lnTo>
                    <a:lnTo>
                      <a:pt x="774" y="2396"/>
                    </a:lnTo>
                    <a:lnTo>
                      <a:pt x="711" y="1592"/>
                    </a:lnTo>
                    <a:lnTo>
                      <a:pt x="690" y="1598"/>
                    </a:lnTo>
                    <a:lnTo>
                      <a:pt x="668" y="1600"/>
                    </a:lnTo>
                    <a:lnTo>
                      <a:pt x="646" y="1598"/>
                    </a:lnTo>
                    <a:lnTo>
                      <a:pt x="625" y="1592"/>
                    </a:lnTo>
                    <a:lnTo>
                      <a:pt x="561" y="2396"/>
                    </a:lnTo>
                    <a:lnTo>
                      <a:pt x="558" y="2413"/>
                    </a:lnTo>
                    <a:lnTo>
                      <a:pt x="553" y="2430"/>
                    </a:lnTo>
                    <a:lnTo>
                      <a:pt x="544" y="2446"/>
                    </a:lnTo>
                    <a:lnTo>
                      <a:pt x="582" y="2455"/>
                    </a:lnTo>
                    <a:lnTo>
                      <a:pt x="618" y="2469"/>
                    </a:lnTo>
                    <a:lnTo>
                      <a:pt x="651" y="2488"/>
                    </a:lnTo>
                    <a:lnTo>
                      <a:pt x="681" y="2512"/>
                    </a:lnTo>
                    <a:lnTo>
                      <a:pt x="707" y="2539"/>
                    </a:lnTo>
                    <a:lnTo>
                      <a:pt x="730" y="2570"/>
                    </a:lnTo>
                    <a:lnTo>
                      <a:pt x="749" y="2604"/>
                    </a:lnTo>
                    <a:lnTo>
                      <a:pt x="762" y="2641"/>
                    </a:lnTo>
                    <a:lnTo>
                      <a:pt x="771" y="2680"/>
                    </a:lnTo>
                    <a:lnTo>
                      <a:pt x="773" y="2721"/>
                    </a:lnTo>
                    <a:lnTo>
                      <a:pt x="771" y="2762"/>
                    </a:lnTo>
                    <a:lnTo>
                      <a:pt x="762" y="2804"/>
                    </a:lnTo>
                    <a:lnTo>
                      <a:pt x="749" y="2845"/>
                    </a:lnTo>
                    <a:lnTo>
                      <a:pt x="731" y="2885"/>
                    </a:lnTo>
                    <a:lnTo>
                      <a:pt x="709" y="2923"/>
                    </a:lnTo>
                    <a:lnTo>
                      <a:pt x="683" y="2958"/>
                    </a:lnTo>
                    <a:lnTo>
                      <a:pt x="654" y="2989"/>
                    </a:lnTo>
                    <a:lnTo>
                      <a:pt x="621" y="3014"/>
                    </a:lnTo>
                    <a:lnTo>
                      <a:pt x="674" y="3031"/>
                    </a:lnTo>
                    <a:lnTo>
                      <a:pt x="724" y="3053"/>
                    </a:lnTo>
                    <a:lnTo>
                      <a:pt x="771" y="3079"/>
                    </a:lnTo>
                    <a:lnTo>
                      <a:pt x="814" y="3109"/>
                    </a:lnTo>
                    <a:lnTo>
                      <a:pt x="853" y="3141"/>
                    </a:lnTo>
                    <a:lnTo>
                      <a:pt x="889" y="3176"/>
                    </a:lnTo>
                    <a:lnTo>
                      <a:pt x="921" y="3213"/>
                    </a:lnTo>
                    <a:lnTo>
                      <a:pt x="947" y="3251"/>
                    </a:lnTo>
                    <a:lnTo>
                      <a:pt x="968" y="3290"/>
                    </a:lnTo>
                    <a:lnTo>
                      <a:pt x="983" y="3329"/>
                    </a:lnTo>
                    <a:lnTo>
                      <a:pt x="993" y="3366"/>
                    </a:lnTo>
                    <a:lnTo>
                      <a:pt x="996" y="3402"/>
                    </a:lnTo>
                    <a:lnTo>
                      <a:pt x="993" y="3419"/>
                    </a:lnTo>
                    <a:lnTo>
                      <a:pt x="982" y="3434"/>
                    </a:lnTo>
                    <a:lnTo>
                      <a:pt x="967" y="3449"/>
                    </a:lnTo>
                    <a:lnTo>
                      <a:pt x="945" y="3462"/>
                    </a:lnTo>
                    <a:lnTo>
                      <a:pt x="918" y="3474"/>
                    </a:lnTo>
                    <a:lnTo>
                      <a:pt x="886" y="3484"/>
                    </a:lnTo>
                    <a:lnTo>
                      <a:pt x="850" y="3494"/>
                    </a:lnTo>
                    <a:lnTo>
                      <a:pt x="811" y="3502"/>
                    </a:lnTo>
                    <a:lnTo>
                      <a:pt x="767" y="3510"/>
                    </a:lnTo>
                    <a:lnTo>
                      <a:pt x="723" y="3515"/>
                    </a:lnTo>
                    <a:lnTo>
                      <a:pt x="675" y="3521"/>
                    </a:lnTo>
                    <a:lnTo>
                      <a:pt x="626" y="3524"/>
                    </a:lnTo>
                    <a:lnTo>
                      <a:pt x="574" y="3526"/>
                    </a:lnTo>
                    <a:lnTo>
                      <a:pt x="523" y="3527"/>
                    </a:lnTo>
                    <a:lnTo>
                      <a:pt x="472" y="3527"/>
                    </a:lnTo>
                    <a:lnTo>
                      <a:pt x="421" y="3526"/>
                    </a:lnTo>
                    <a:lnTo>
                      <a:pt x="371" y="3524"/>
                    </a:lnTo>
                    <a:lnTo>
                      <a:pt x="320" y="3521"/>
                    </a:lnTo>
                    <a:lnTo>
                      <a:pt x="274" y="3515"/>
                    </a:lnTo>
                    <a:lnTo>
                      <a:pt x="228" y="3510"/>
                    </a:lnTo>
                    <a:lnTo>
                      <a:pt x="185" y="3502"/>
                    </a:lnTo>
                    <a:lnTo>
                      <a:pt x="146" y="3494"/>
                    </a:lnTo>
                    <a:lnTo>
                      <a:pt x="110" y="3484"/>
                    </a:lnTo>
                    <a:lnTo>
                      <a:pt x="78" y="3474"/>
                    </a:lnTo>
                    <a:lnTo>
                      <a:pt x="51" y="3462"/>
                    </a:lnTo>
                    <a:lnTo>
                      <a:pt x="29" y="3449"/>
                    </a:lnTo>
                    <a:lnTo>
                      <a:pt x="13" y="3434"/>
                    </a:lnTo>
                    <a:lnTo>
                      <a:pt x="3" y="3419"/>
                    </a:lnTo>
                    <a:lnTo>
                      <a:pt x="0" y="3402"/>
                    </a:lnTo>
                    <a:lnTo>
                      <a:pt x="3" y="3366"/>
                    </a:lnTo>
                    <a:lnTo>
                      <a:pt x="12" y="3329"/>
                    </a:lnTo>
                    <a:lnTo>
                      <a:pt x="28" y="3290"/>
                    </a:lnTo>
                    <a:lnTo>
                      <a:pt x="49" y="3251"/>
                    </a:lnTo>
                    <a:lnTo>
                      <a:pt x="75" y="3213"/>
                    </a:lnTo>
                    <a:lnTo>
                      <a:pt x="107" y="3176"/>
                    </a:lnTo>
                    <a:lnTo>
                      <a:pt x="142" y="3141"/>
                    </a:lnTo>
                    <a:lnTo>
                      <a:pt x="182" y="3109"/>
                    </a:lnTo>
                    <a:lnTo>
                      <a:pt x="226" y="3079"/>
                    </a:lnTo>
                    <a:lnTo>
                      <a:pt x="273" y="3053"/>
                    </a:lnTo>
                    <a:lnTo>
                      <a:pt x="323" y="3031"/>
                    </a:lnTo>
                    <a:lnTo>
                      <a:pt x="375" y="3014"/>
                    </a:lnTo>
                    <a:lnTo>
                      <a:pt x="342" y="2989"/>
                    </a:lnTo>
                    <a:lnTo>
                      <a:pt x="313" y="2958"/>
                    </a:lnTo>
                    <a:lnTo>
                      <a:pt x="288" y="2923"/>
                    </a:lnTo>
                    <a:lnTo>
                      <a:pt x="265" y="2885"/>
                    </a:lnTo>
                    <a:lnTo>
                      <a:pt x="247" y="2845"/>
                    </a:lnTo>
                    <a:lnTo>
                      <a:pt x="234" y="2804"/>
                    </a:lnTo>
                    <a:lnTo>
                      <a:pt x="226" y="2762"/>
                    </a:lnTo>
                    <a:lnTo>
                      <a:pt x="223" y="2721"/>
                    </a:lnTo>
                    <a:lnTo>
                      <a:pt x="226" y="2679"/>
                    </a:lnTo>
                    <a:lnTo>
                      <a:pt x="234" y="2639"/>
                    </a:lnTo>
                    <a:lnTo>
                      <a:pt x="250" y="2601"/>
                    </a:lnTo>
                    <a:lnTo>
                      <a:pt x="268" y="2567"/>
                    </a:lnTo>
                    <a:lnTo>
                      <a:pt x="292" y="2536"/>
                    </a:lnTo>
                    <a:lnTo>
                      <a:pt x="319" y="2508"/>
                    </a:lnTo>
                    <a:lnTo>
                      <a:pt x="351" y="2485"/>
                    </a:lnTo>
                    <a:lnTo>
                      <a:pt x="386" y="2466"/>
                    </a:lnTo>
                    <a:lnTo>
                      <a:pt x="370" y="2448"/>
                    </a:lnTo>
                    <a:lnTo>
                      <a:pt x="359" y="2427"/>
                    </a:lnTo>
                    <a:lnTo>
                      <a:pt x="352" y="2403"/>
                    </a:lnTo>
                    <a:lnTo>
                      <a:pt x="351" y="2378"/>
                    </a:lnTo>
                    <a:lnTo>
                      <a:pt x="421" y="1488"/>
                    </a:lnTo>
                    <a:lnTo>
                      <a:pt x="421" y="875"/>
                    </a:lnTo>
                    <a:lnTo>
                      <a:pt x="404" y="880"/>
                    </a:lnTo>
                    <a:lnTo>
                      <a:pt x="390" y="884"/>
                    </a:lnTo>
                    <a:lnTo>
                      <a:pt x="259" y="1482"/>
                    </a:lnTo>
                    <a:lnTo>
                      <a:pt x="253" y="1502"/>
                    </a:lnTo>
                    <a:lnTo>
                      <a:pt x="243" y="1518"/>
                    </a:lnTo>
                    <a:lnTo>
                      <a:pt x="229" y="1533"/>
                    </a:lnTo>
                    <a:lnTo>
                      <a:pt x="213" y="1543"/>
                    </a:lnTo>
                    <a:lnTo>
                      <a:pt x="194" y="1549"/>
                    </a:lnTo>
                    <a:lnTo>
                      <a:pt x="174" y="1552"/>
                    </a:lnTo>
                    <a:lnTo>
                      <a:pt x="155" y="1551"/>
                    </a:lnTo>
                    <a:lnTo>
                      <a:pt x="135" y="1543"/>
                    </a:lnTo>
                    <a:lnTo>
                      <a:pt x="119" y="1533"/>
                    </a:lnTo>
                    <a:lnTo>
                      <a:pt x="105" y="1518"/>
                    </a:lnTo>
                    <a:lnTo>
                      <a:pt x="95" y="1502"/>
                    </a:lnTo>
                    <a:lnTo>
                      <a:pt x="88" y="1483"/>
                    </a:lnTo>
                    <a:lnTo>
                      <a:pt x="86" y="1463"/>
                    </a:lnTo>
                    <a:lnTo>
                      <a:pt x="87" y="1443"/>
                    </a:lnTo>
                    <a:lnTo>
                      <a:pt x="229" y="795"/>
                    </a:lnTo>
                    <a:lnTo>
                      <a:pt x="230" y="792"/>
                    </a:lnTo>
                    <a:lnTo>
                      <a:pt x="231" y="790"/>
                    </a:lnTo>
                    <a:lnTo>
                      <a:pt x="232" y="786"/>
                    </a:lnTo>
                    <a:lnTo>
                      <a:pt x="235" y="779"/>
                    </a:lnTo>
                    <a:lnTo>
                      <a:pt x="240" y="770"/>
                    </a:lnTo>
                    <a:lnTo>
                      <a:pt x="244" y="763"/>
                    </a:lnTo>
                    <a:lnTo>
                      <a:pt x="250" y="756"/>
                    </a:lnTo>
                    <a:lnTo>
                      <a:pt x="255" y="751"/>
                    </a:lnTo>
                    <a:lnTo>
                      <a:pt x="262" y="745"/>
                    </a:lnTo>
                    <a:lnTo>
                      <a:pt x="266" y="741"/>
                    </a:lnTo>
                    <a:lnTo>
                      <a:pt x="271" y="739"/>
                    </a:lnTo>
                    <a:lnTo>
                      <a:pt x="277" y="735"/>
                    </a:lnTo>
                    <a:lnTo>
                      <a:pt x="279" y="734"/>
                    </a:lnTo>
                    <a:lnTo>
                      <a:pt x="282" y="732"/>
                    </a:lnTo>
                    <a:lnTo>
                      <a:pt x="284" y="730"/>
                    </a:lnTo>
                    <a:lnTo>
                      <a:pt x="290" y="729"/>
                    </a:lnTo>
                    <a:lnTo>
                      <a:pt x="300" y="725"/>
                    </a:lnTo>
                    <a:lnTo>
                      <a:pt x="315" y="720"/>
                    </a:lnTo>
                    <a:lnTo>
                      <a:pt x="336" y="713"/>
                    </a:lnTo>
                    <a:lnTo>
                      <a:pt x="360" y="706"/>
                    </a:lnTo>
                    <a:lnTo>
                      <a:pt x="387" y="699"/>
                    </a:lnTo>
                    <a:lnTo>
                      <a:pt x="417" y="690"/>
                    </a:lnTo>
                    <a:lnTo>
                      <a:pt x="450" y="682"/>
                    </a:lnTo>
                    <a:lnTo>
                      <a:pt x="485" y="674"/>
                    </a:lnTo>
                    <a:lnTo>
                      <a:pt x="522" y="668"/>
                    </a:lnTo>
                    <a:lnTo>
                      <a:pt x="559" y="661"/>
                    </a:lnTo>
                    <a:lnTo>
                      <a:pt x="597" y="656"/>
                    </a:lnTo>
                    <a:lnTo>
                      <a:pt x="635" y="653"/>
                    </a:lnTo>
                    <a:lnTo>
                      <a:pt x="656" y="696"/>
                    </a:lnTo>
                    <a:lnTo>
                      <a:pt x="656" y="696"/>
                    </a:lnTo>
                    <a:lnTo>
                      <a:pt x="597" y="1168"/>
                    </a:lnTo>
                    <a:lnTo>
                      <a:pt x="668" y="1294"/>
                    </a:lnTo>
                    <a:lnTo>
                      <a:pt x="738" y="1168"/>
                    </a:lnTo>
                    <a:lnTo>
                      <a:pt x="679" y="696"/>
                    </a:lnTo>
                    <a:lnTo>
                      <a:pt x="679" y="696"/>
                    </a:lnTo>
                    <a:lnTo>
                      <a:pt x="701" y="653"/>
                    </a:lnTo>
                    <a:lnTo>
                      <a:pt x="740" y="656"/>
                    </a:lnTo>
                    <a:lnTo>
                      <a:pt x="780" y="662"/>
                    </a:lnTo>
                    <a:lnTo>
                      <a:pt x="819" y="668"/>
                    </a:lnTo>
                    <a:lnTo>
                      <a:pt x="857" y="675"/>
                    </a:lnTo>
                    <a:lnTo>
                      <a:pt x="893" y="683"/>
                    </a:lnTo>
                    <a:lnTo>
                      <a:pt x="927" y="692"/>
                    </a:lnTo>
                    <a:lnTo>
                      <a:pt x="958" y="701"/>
                    </a:lnTo>
                    <a:lnTo>
                      <a:pt x="985" y="709"/>
                    </a:lnTo>
                    <a:lnTo>
                      <a:pt x="1008" y="716"/>
                    </a:lnTo>
                    <a:lnTo>
                      <a:pt x="1028" y="722"/>
                    </a:lnTo>
                    <a:lnTo>
                      <a:pt x="1041" y="726"/>
                    </a:lnTo>
                    <a:lnTo>
                      <a:pt x="1049" y="730"/>
                    </a:lnTo>
                    <a:lnTo>
                      <a:pt x="1354" y="833"/>
                    </a:lnTo>
                    <a:lnTo>
                      <a:pt x="1354" y="341"/>
                    </a:lnTo>
                    <a:lnTo>
                      <a:pt x="1357" y="309"/>
                    </a:lnTo>
                    <a:lnTo>
                      <a:pt x="1367" y="279"/>
                    </a:lnTo>
                    <a:lnTo>
                      <a:pt x="1381" y="251"/>
                    </a:lnTo>
                    <a:lnTo>
                      <a:pt x="1401" y="228"/>
                    </a:lnTo>
                    <a:lnTo>
                      <a:pt x="1424" y="208"/>
                    </a:lnTo>
                    <a:lnTo>
                      <a:pt x="1451" y="193"/>
                    </a:lnTo>
                    <a:lnTo>
                      <a:pt x="1480" y="184"/>
                    </a:lnTo>
                    <a:lnTo>
                      <a:pt x="1512" y="181"/>
                    </a:lnTo>
                    <a:lnTo>
                      <a:pt x="2121" y="181"/>
                    </a:lnTo>
                    <a:lnTo>
                      <a:pt x="2121" y="60"/>
                    </a:lnTo>
                    <a:lnTo>
                      <a:pt x="2124" y="41"/>
                    </a:lnTo>
                    <a:lnTo>
                      <a:pt x="2133" y="25"/>
                    </a:lnTo>
                    <a:lnTo>
                      <a:pt x="2146" y="11"/>
                    </a:lnTo>
                    <a:lnTo>
                      <a:pt x="2161" y="3"/>
                    </a:lnTo>
                    <a:lnTo>
                      <a:pt x="21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libri"/>
                  <a:ea typeface="+mn-ea"/>
                  <a:cs typeface="+mn-cs"/>
                </a:endParaRPr>
              </a:p>
            </p:txBody>
          </p:sp>
        </p:grpSp>
      </p:grpSp>
      <p:grpSp>
        <p:nvGrpSpPr>
          <p:cNvPr id="43" name="Group 42"/>
          <p:cNvGrpSpPr/>
          <p:nvPr/>
        </p:nvGrpSpPr>
        <p:grpSpPr>
          <a:xfrm>
            <a:off x="9081129" y="2282562"/>
            <a:ext cx="1828800" cy="1828800"/>
            <a:chOff x="9096278" y="3004457"/>
            <a:chExt cx="1828800" cy="1828800"/>
          </a:xfrm>
        </p:grpSpPr>
        <p:sp>
          <p:nvSpPr>
            <p:cNvPr id="7" name="Oval 6"/>
            <p:cNvSpPr/>
            <p:nvPr/>
          </p:nvSpPr>
          <p:spPr>
            <a:xfrm>
              <a:off x="9096278" y="3004457"/>
              <a:ext cx="1828800" cy="1828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grpSp>
          <p:nvGrpSpPr>
            <p:cNvPr id="37" name="Group 26"/>
            <p:cNvGrpSpPr>
              <a:grpSpLocks noChangeAspect="1"/>
            </p:cNvGrpSpPr>
            <p:nvPr/>
          </p:nvGrpSpPr>
          <p:grpSpPr bwMode="auto">
            <a:xfrm>
              <a:off x="9549509" y="3583895"/>
              <a:ext cx="922338" cy="669925"/>
              <a:chOff x="3489" y="152"/>
              <a:chExt cx="581" cy="422"/>
            </a:xfrm>
            <a:solidFill>
              <a:schemeClr val="bg1"/>
            </a:solidFill>
          </p:grpSpPr>
          <p:sp>
            <p:nvSpPr>
              <p:cNvPr id="40" name="Freeform 28"/>
              <p:cNvSpPr>
                <a:spLocks noEditPoints="1"/>
              </p:cNvSpPr>
              <p:nvPr/>
            </p:nvSpPr>
            <p:spPr bwMode="auto">
              <a:xfrm>
                <a:off x="3575" y="250"/>
                <a:ext cx="321" cy="324"/>
              </a:xfrm>
              <a:custGeom>
                <a:avLst/>
                <a:gdLst>
                  <a:gd name="T0" fmla="*/ 918 w 1923"/>
                  <a:gd name="T1" fmla="*/ 678 h 1945"/>
                  <a:gd name="T2" fmla="*/ 837 w 1923"/>
                  <a:gd name="T3" fmla="*/ 702 h 1945"/>
                  <a:gd name="T4" fmla="*/ 768 w 1923"/>
                  <a:gd name="T5" fmla="*/ 748 h 1945"/>
                  <a:gd name="T6" fmla="*/ 715 w 1923"/>
                  <a:gd name="T7" fmla="*/ 810 h 1945"/>
                  <a:gd name="T8" fmla="*/ 680 w 1923"/>
                  <a:gd name="T9" fmla="*/ 886 h 1945"/>
                  <a:gd name="T10" fmla="*/ 668 w 1923"/>
                  <a:gd name="T11" fmla="*/ 973 h 1945"/>
                  <a:gd name="T12" fmla="*/ 680 w 1923"/>
                  <a:gd name="T13" fmla="*/ 1058 h 1945"/>
                  <a:gd name="T14" fmla="*/ 715 w 1923"/>
                  <a:gd name="T15" fmla="*/ 1134 h 1945"/>
                  <a:gd name="T16" fmla="*/ 768 w 1923"/>
                  <a:gd name="T17" fmla="*/ 1197 h 1945"/>
                  <a:gd name="T18" fmla="*/ 837 w 1923"/>
                  <a:gd name="T19" fmla="*/ 1243 h 1945"/>
                  <a:gd name="T20" fmla="*/ 918 w 1923"/>
                  <a:gd name="T21" fmla="*/ 1267 h 1945"/>
                  <a:gd name="T22" fmla="*/ 1005 w 1923"/>
                  <a:gd name="T23" fmla="*/ 1267 h 1945"/>
                  <a:gd name="T24" fmla="*/ 1086 w 1923"/>
                  <a:gd name="T25" fmla="*/ 1243 h 1945"/>
                  <a:gd name="T26" fmla="*/ 1155 w 1923"/>
                  <a:gd name="T27" fmla="*/ 1197 h 1945"/>
                  <a:gd name="T28" fmla="*/ 1209 w 1923"/>
                  <a:gd name="T29" fmla="*/ 1134 h 1945"/>
                  <a:gd name="T30" fmla="*/ 1243 w 1923"/>
                  <a:gd name="T31" fmla="*/ 1058 h 1945"/>
                  <a:gd name="T32" fmla="*/ 1256 w 1923"/>
                  <a:gd name="T33" fmla="*/ 973 h 1945"/>
                  <a:gd name="T34" fmla="*/ 1243 w 1923"/>
                  <a:gd name="T35" fmla="*/ 886 h 1945"/>
                  <a:gd name="T36" fmla="*/ 1209 w 1923"/>
                  <a:gd name="T37" fmla="*/ 810 h 1945"/>
                  <a:gd name="T38" fmla="*/ 1155 w 1923"/>
                  <a:gd name="T39" fmla="*/ 748 h 1945"/>
                  <a:gd name="T40" fmla="*/ 1086 w 1923"/>
                  <a:gd name="T41" fmla="*/ 702 h 1945"/>
                  <a:gd name="T42" fmla="*/ 1005 w 1923"/>
                  <a:gd name="T43" fmla="*/ 678 h 1945"/>
                  <a:gd name="T44" fmla="*/ 826 w 1923"/>
                  <a:gd name="T45" fmla="*/ 0 h 1945"/>
                  <a:gd name="T46" fmla="*/ 1096 w 1923"/>
                  <a:gd name="T47" fmla="*/ 267 h 1945"/>
                  <a:gd name="T48" fmla="*/ 1207 w 1923"/>
                  <a:gd name="T49" fmla="*/ 298 h 1945"/>
                  <a:gd name="T50" fmla="*/ 1311 w 1923"/>
                  <a:gd name="T51" fmla="*/ 347 h 1945"/>
                  <a:gd name="T52" fmla="*/ 1547 w 1923"/>
                  <a:gd name="T53" fmla="*/ 188 h 1945"/>
                  <a:gd name="T54" fmla="*/ 1550 w 1923"/>
                  <a:gd name="T55" fmla="*/ 569 h 1945"/>
                  <a:gd name="T56" fmla="*/ 1606 w 1923"/>
                  <a:gd name="T57" fmla="*/ 670 h 1945"/>
                  <a:gd name="T58" fmla="*/ 1644 w 1923"/>
                  <a:gd name="T59" fmla="*/ 779 h 1945"/>
                  <a:gd name="T60" fmla="*/ 1923 w 1923"/>
                  <a:gd name="T61" fmla="*/ 837 h 1945"/>
                  <a:gd name="T62" fmla="*/ 1658 w 1923"/>
                  <a:gd name="T63" fmla="*/ 1109 h 1945"/>
                  <a:gd name="T64" fmla="*/ 1627 w 1923"/>
                  <a:gd name="T65" fmla="*/ 1222 h 1945"/>
                  <a:gd name="T66" fmla="*/ 1580 w 1923"/>
                  <a:gd name="T67" fmla="*/ 1327 h 1945"/>
                  <a:gd name="T68" fmla="*/ 1737 w 1923"/>
                  <a:gd name="T69" fmla="*/ 1564 h 1945"/>
                  <a:gd name="T70" fmla="*/ 1359 w 1923"/>
                  <a:gd name="T71" fmla="*/ 1567 h 1945"/>
                  <a:gd name="T72" fmla="*/ 1260 w 1923"/>
                  <a:gd name="T73" fmla="*/ 1624 h 1945"/>
                  <a:gd name="T74" fmla="*/ 1153 w 1923"/>
                  <a:gd name="T75" fmla="*/ 1664 h 1945"/>
                  <a:gd name="T76" fmla="*/ 1097 w 1923"/>
                  <a:gd name="T77" fmla="*/ 1945 h 1945"/>
                  <a:gd name="T78" fmla="*/ 826 w 1923"/>
                  <a:gd name="T79" fmla="*/ 1677 h 1945"/>
                  <a:gd name="T80" fmla="*/ 715 w 1923"/>
                  <a:gd name="T81" fmla="*/ 1646 h 1945"/>
                  <a:gd name="T82" fmla="*/ 612 w 1923"/>
                  <a:gd name="T83" fmla="*/ 1598 h 1945"/>
                  <a:gd name="T84" fmla="*/ 377 w 1923"/>
                  <a:gd name="T85" fmla="*/ 1756 h 1945"/>
                  <a:gd name="T86" fmla="*/ 373 w 1923"/>
                  <a:gd name="T87" fmla="*/ 1375 h 1945"/>
                  <a:gd name="T88" fmla="*/ 317 w 1923"/>
                  <a:gd name="T89" fmla="*/ 1275 h 1945"/>
                  <a:gd name="T90" fmla="*/ 279 w 1923"/>
                  <a:gd name="T91" fmla="*/ 1166 h 1945"/>
                  <a:gd name="T92" fmla="*/ 0 w 1923"/>
                  <a:gd name="T93" fmla="*/ 1109 h 1945"/>
                  <a:gd name="T94" fmla="*/ 266 w 1923"/>
                  <a:gd name="T95" fmla="*/ 837 h 1945"/>
                  <a:gd name="T96" fmla="*/ 296 w 1923"/>
                  <a:gd name="T97" fmla="*/ 723 h 1945"/>
                  <a:gd name="T98" fmla="*/ 343 w 1923"/>
                  <a:gd name="T99" fmla="*/ 618 h 1945"/>
                  <a:gd name="T100" fmla="*/ 186 w 1923"/>
                  <a:gd name="T101" fmla="*/ 381 h 1945"/>
                  <a:gd name="T102" fmla="*/ 564 w 1923"/>
                  <a:gd name="T103" fmla="*/ 377 h 1945"/>
                  <a:gd name="T104" fmla="*/ 663 w 1923"/>
                  <a:gd name="T105" fmla="*/ 321 h 1945"/>
                  <a:gd name="T106" fmla="*/ 770 w 1923"/>
                  <a:gd name="T107" fmla="*/ 281 h 1945"/>
                  <a:gd name="T108" fmla="*/ 826 w 1923"/>
                  <a:gd name="T109" fmla="*/ 0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23" h="1945">
                    <a:moveTo>
                      <a:pt x="961" y="675"/>
                    </a:moveTo>
                    <a:lnTo>
                      <a:pt x="918" y="678"/>
                    </a:lnTo>
                    <a:lnTo>
                      <a:pt x="876" y="687"/>
                    </a:lnTo>
                    <a:lnTo>
                      <a:pt x="837" y="702"/>
                    </a:lnTo>
                    <a:lnTo>
                      <a:pt x="802" y="723"/>
                    </a:lnTo>
                    <a:lnTo>
                      <a:pt x="768" y="748"/>
                    </a:lnTo>
                    <a:lnTo>
                      <a:pt x="739" y="778"/>
                    </a:lnTo>
                    <a:lnTo>
                      <a:pt x="715" y="810"/>
                    </a:lnTo>
                    <a:lnTo>
                      <a:pt x="695" y="847"/>
                    </a:lnTo>
                    <a:lnTo>
                      <a:pt x="680" y="886"/>
                    </a:lnTo>
                    <a:lnTo>
                      <a:pt x="671" y="928"/>
                    </a:lnTo>
                    <a:lnTo>
                      <a:pt x="668" y="973"/>
                    </a:lnTo>
                    <a:lnTo>
                      <a:pt x="671" y="1016"/>
                    </a:lnTo>
                    <a:lnTo>
                      <a:pt x="680" y="1058"/>
                    </a:lnTo>
                    <a:lnTo>
                      <a:pt x="695" y="1098"/>
                    </a:lnTo>
                    <a:lnTo>
                      <a:pt x="715" y="1134"/>
                    </a:lnTo>
                    <a:lnTo>
                      <a:pt x="739" y="1168"/>
                    </a:lnTo>
                    <a:lnTo>
                      <a:pt x="768" y="1197"/>
                    </a:lnTo>
                    <a:lnTo>
                      <a:pt x="802" y="1222"/>
                    </a:lnTo>
                    <a:lnTo>
                      <a:pt x="837" y="1243"/>
                    </a:lnTo>
                    <a:lnTo>
                      <a:pt x="876" y="1257"/>
                    </a:lnTo>
                    <a:lnTo>
                      <a:pt x="918" y="1267"/>
                    </a:lnTo>
                    <a:lnTo>
                      <a:pt x="961" y="1270"/>
                    </a:lnTo>
                    <a:lnTo>
                      <a:pt x="1005" y="1267"/>
                    </a:lnTo>
                    <a:lnTo>
                      <a:pt x="1046" y="1257"/>
                    </a:lnTo>
                    <a:lnTo>
                      <a:pt x="1086" y="1243"/>
                    </a:lnTo>
                    <a:lnTo>
                      <a:pt x="1121" y="1222"/>
                    </a:lnTo>
                    <a:lnTo>
                      <a:pt x="1155" y="1197"/>
                    </a:lnTo>
                    <a:lnTo>
                      <a:pt x="1184" y="1168"/>
                    </a:lnTo>
                    <a:lnTo>
                      <a:pt x="1209" y="1134"/>
                    </a:lnTo>
                    <a:lnTo>
                      <a:pt x="1228" y="1098"/>
                    </a:lnTo>
                    <a:lnTo>
                      <a:pt x="1243" y="1058"/>
                    </a:lnTo>
                    <a:lnTo>
                      <a:pt x="1253" y="1016"/>
                    </a:lnTo>
                    <a:lnTo>
                      <a:pt x="1256" y="973"/>
                    </a:lnTo>
                    <a:lnTo>
                      <a:pt x="1253" y="928"/>
                    </a:lnTo>
                    <a:lnTo>
                      <a:pt x="1243" y="886"/>
                    </a:lnTo>
                    <a:lnTo>
                      <a:pt x="1228" y="847"/>
                    </a:lnTo>
                    <a:lnTo>
                      <a:pt x="1209" y="810"/>
                    </a:lnTo>
                    <a:lnTo>
                      <a:pt x="1184" y="778"/>
                    </a:lnTo>
                    <a:lnTo>
                      <a:pt x="1155" y="748"/>
                    </a:lnTo>
                    <a:lnTo>
                      <a:pt x="1121" y="723"/>
                    </a:lnTo>
                    <a:lnTo>
                      <a:pt x="1086" y="702"/>
                    </a:lnTo>
                    <a:lnTo>
                      <a:pt x="1046" y="687"/>
                    </a:lnTo>
                    <a:lnTo>
                      <a:pt x="1005" y="678"/>
                    </a:lnTo>
                    <a:lnTo>
                      <a:pt x="961" y="675"/>
                    </a:lnTo>
                    <a:close/>
                    <a:moveTo>
                      <a:pt x="826" y="0"/>
                    </a:moveTo>
                    <a:lnTo>
                      <a:pt x="1096" y="0"/>
                    </a:lnTo>
                    <a:lnTo>
                      <a:pt x="1096" y="267"/>
                    </a:lnTo>
                    <a:lnTo>
                      <a:pt x="1153" y="281"/>
                    </a:lnTo>
                    <a:lnTo>
                      <a:pt x="1207" y="298"/>
                    </a:lnTo>
                    <a:lnTo>
                      <a:pt x="1260" y="321"/>
                    </a:lnTo>
                    <a:lnTo>
                      <a:pt x="1311" y="347"/>
                    </a:lnTo>
                    <a:lnTo>
                      <a:pt x="1359" y="377"/>
                    </a:lnTo>
                    <a:lnTo>
                      <a:pt x="1547" y="188"/>
                    </a:lnTo>
                    <a:lnTo>
                      <a:pt x="1737" y="381"/>
                    </a:lnTo>
                    <a:lnTo>
                      <a:pt x="1550" y="569"/>
                    </a:lnTo>
                    <a:lnTo>
                      <a:pt x="1580" y="618"/>
                    </a:lnTo>
                    <a:lnTo>
                      <a:pt x="1606" y="670"/>
                    </a:lnTo>
                    <a:lnTo>
                      <a:pt x="1627" y="723"/>
                    </a:lnTo>
                    <a:lnTo>
                      <a:pt x="1644" y="779"/>
                    </a:lnTo>
                    <a:lnTo>
                      <a:pt x="1658" y="837"/>
                    </a:lnTo>
                    <a:lnTo>
                      <a:pt x="1923" y="837"/>
                    </a:lnTo>
                    <a:lnTo>
                      <a:pt x="1923" y="1109"/>
                    </a:lnTo>
                    <a:lnTo>
                      <a:pt x="1658" y="1109"/>
                    </a:lnTo>
                    <a:lnTo>
                      <a:pt x="1644" y="1166"/>
                    </a:lnTo>
                    <a:lnTo>
                      <a:pt x="1627" y="1222"/>
                    </a:lnTo>
                    <a:lnTo>
                      <a:pt x="1606" y="1275"/>
                    </a:lnTo>
                    <a:lnTo>
                      <a:pt x="1580" y="1327"/>
                    </a:lnTo>
                    <a:lnTo>
                      <a:pt x="1550" y="1375"/>
                    </a:lnTo>
                    <a:lnTo>
                      <a:pt x="1737" y="1564"/>
                    </a:lnTo>
                    <a:lnTo>
                      <a:pt x="1547" y="1756"/>
                    </a:lnTo>
                    <a:lnTo>
                      <a:pt x="1359" y="1567"/>
                    </a:lnTo>
                    <a:lnTo>
                      <a:pt x="1311" y="1598"/>
                    </a:lnTo>
                    <a:lnTo>
                      <a:pt x="1260" y="1624"/>
                    </a:lnTo>
                    <a:lnTo>
                      <a:pt x="1207" y="1646"/>
                    </a:lnTo>
                    <a:lnTo>
                      <a:pt x="1153" y="1664"/>
                    </a:lnTo>
                    <a:lnTo>
                      <a:pt x="1097" y="1677"/>
                    </a:lnTo>
                    <a:lnTo>
                      <a:pt x="1097" y="1945"/>
                    </a:lnTo>
                    <a:lnTo>
                      <a:pt x="826" y="1945"/>
                    </a:lnTo>
                    <a:lnTo>
                      <a:pt x="826" y="1677"/>
                    </a:lnTo>
                    <a:lnTo>
                      <a:pt x="770" y="1664"/>
                    </a:lnTo>
                    <a:lnTo>
                      <a:pt x="715" y="1646"/>
                    </a:lnTo>
                    <a:lnTo>
                      <a:pt x="662" y="1624"/>
                    </a:lnTo>
                    <a:lnTo>
                      <a:pt x="612" y="1598"/>
                    </a:lnTo>
                    <a:lnTo>
                      <a:pt x="564" y="1567"/>
                    </a:lnTo>
                    <a:lnTo>
                      <a:pt x="377" y="1756"/>
                    </a:lnTo>
                    <a:lnTo>
                      <a:pt x="186" y="1564"/>
                    </a:lnTo>
                    <a:lnTo>
                      <a:pt x="373" y="1375"/>
                    </a:lnTo>
                    <a:lnTo>
                      <a:pt x="343" y="1327"/>
                    </a:lnTo>
                    <a:lnTo>
                      <a:pt x="317" y="1275"/>
                    </a:lnTo>
                    <a:lnTo>
                      <a:pt x="296" y="1222"/>
                    </a:lnTo>
                    <a:lnTo>
                      <a:pt x="279" y="1166"/>
                    </a:lnTo>
                    <a:lnTo>
                      <a:pt x="266" y="1109"/>
                    </a:lnTo>
                    <a:lnTo>
                      <a:pt x="0" y="1109"/>
                    </a:lnTo>
                    <a:lnTo>
                      <a:pt x="0" y="837"/>
                    </a:lnTo>
                    <a:lnTo>
                      <a:pt x="266" y="837"/>
                    </a:lnTo>
                    <a:lnTo>
                      <a:pt x="279" y="779"/>
                    </a:lnTo>
                    <a:lnTo>
                      <a:pt x="296" y="723"/>
                    </a:lnTo>
                    <a:lnTo>
                      <a:pt x="317" y="670"/>
                    </a:lnTo>
                    <a:lnTo>
                      <a:pt x="343" y="618"/>
                    </a:lnTo>
                    <a:lnTo>
                      <a:pt x="373" y="569"/>
                    </a:lnTo>
                    <a:lnTo>
                      <a:pt x="186" y="381"/>
                    </a:lnTo>
                    <a:lnTo>
                      <a:pt x="377" y="188"/>
                    </a:lnTo>
                    <a:lnTo>
                      <a:pt x="564" y="377"/>
                    </a:lnTo>
                    <a:lnTo>
                      <a:pt x="612" y="347"/>
                    </a:lnTo>
                    <a:lnTo>
                      <a:pt x="663" y="321"/>
                    </a:lnTo>
                    <a:lnTo>
                      <a:pt x="716" y="298"/>
                    </a:lnTo>
                    <a:lnTo>
                      <a:pt x="770" y="281"/>
                    </a:lnTo>
                    <a:lnTo>
                      <a:pt x="826" y="268"/>
                    </a:lnTo>
                    <a:lnTo>
                      <a:pt x="8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libri"/>
                  <a:ea typeface="+mn-ea"/>
                  <a:cs typeface="+mn-cs"/>
                </a:endParaRPr>
              </a:p>
            </p:txBody>
          </p:sp>
          <p:sp>
            <p:nvSpPr>
              <p:cNvPr id="41" name="Freeform 29"/>
              <p:cNvSpPr>
                <a:spLocks/>
              </p:cNvSpPr>
              <p:nvPr/>
            </p:nvSpPr>
            <p:spPr bwMode="auto">
              <a:xfrm>
                <a:off x="3489" y="152"/>
                <a:ext cx="431" cy="412"/>
              </a:xfrm>
              <a:custGeom>
                <a:avLst/>
                <a:gdLst>
                  <a:gd name="T0" fmla="*/ 1615 w 2588"/>
                  <a:gd name="T1" fmla="*/ 4 h 2471"/>
                  <a:gd name="T2" fmla="*/ 1807 w 2588"/>
                  <a:gd name="T3" fmla="*/ 29 h 2471"/>
                  <a:gd name="T4" fmla="*/ 1992 w 2588"/>
                  <a:gd name="T5" fmla="*/ 79 h 2471"/>
                  <a:gd name="T6" fmla="*/ 2167 w 2588"/>
                  <a:gd name="T7" fmla="*/ 151 h 2471"/>
                  <a:gd name="T8" fmla="*/ 2330 w 2588"/>
                  <a:gd name="T9" fmla="*/ 242 h 2471"/>
                  <a:gd name="T10" fmla="*/ 2588 w 2588"/>
                  <a:gd name="T11" fmla="*/ 660 h 2471"/>
                  <a:gd name="T12" fmla="*/ 2141 w 2588"/>
                  <a:gd name="T13" fmla="*/ 447 h 2471"/>
                  <a:gd name="T14" fmla="*/ 1998 w 2588"/>
                  <a:gd name="T15" fmla="*/ 373 h 2471"/>
                  <a:gd name="T16" fmla="*/ 1845 w 2588"/>
                  <a:gd name="T17" fmla="*/ 317 h 2471"/>
                  <a:gd name="T18" fmla="*/ 1683 w 2588"/>
                  <a:gd name="T19" fmla="*/ 283 h 2471"/>
                  <a:gd name="T20" fmla="*/ 1514 w 2588"/>
                  <a:gd name="T21" fmla="*/ 269 h 2471"/>
                  <a:gd name="T22" fmla="*/ 1330 w 2588"/>
                  <a:gd name="T23" fmla="*/ 284 h 2471"/>
                  <a:gd name="T24" fmla="*/ 1154 w 2588"/>
                  <a:gd name="T25" fmla="*/ 323 h 2471"/>
                  <a:gd name="T26" fmla="*/ 988 w 2588"/>
                  <a:gd name="T27" fmla="*/ 387 h 2471"/>
                  <a:gd name="T28" fmla="*/ 834 w 2588"/>
                  <a:gd name="T29" fmla="*/ 473 h 2471"/>
                  <a:gd name="T30" fmla="*/ 695 w 2588"/>
                  <a:gd name="T31" fmla="*/ 580 h 2471"/>
                  <a:gd name="T32" fmla="*/ 572 w 2588"/>
                  <a:gd name="T33" fmla="*/ 705 h 2471"/>
                  <a:gd name="T34" fmla="*/ 466 w 2588"/>
                  <a:gd name="T35" fmla="*/ 846 h 2471"/>
                  <a:gd name="T36" fmla="*/ 381 w 2588"/>
                  <a:gd name="T37" fmla="*/ 1002 h 2471"/>
                  <a:gd name="T38" fmla="*/ 318 w 2588"/>
                  <a:gd name="T39" fmla="*/ 1169 h 2471"/>
                  <a:gd name="T40" fmla="*/ 279 w 2588"/>
                  <a:gd name="T41" fmla="*/ 1348 h 2471"/>
                  <a:gd name="T42" fmla="*/ 265 w 2588"/>
                  <a:gd name="T43" fmla="*/ 1534 h 2471"/>
                  <a:gd name="T44" fmla="*/ 279 w 2588"/>
                  <a:gd name="T45" fmla="*/ 1717 h 2471"/>
                  <a:gd name="T46" fmla="*/ 316 w 2588"/>
                  <a:gd name="T47" fmla="*/ 1891 h 2471"/>
                  <a:gd name="T48" fmla="*/ 378 w 2588"/>
                  <a:gd name="T49" fmla="*/ 2055 h 2471"/>
                  <a:gd name="T50" fmla="*/ 460 w 2588"/>
                  <a:gd name="T51" fmla="*/ 2208 h 2471"/>
                  <a:gd name="T52" fmla="*/ 319 w 2588"/>
                  <a:gd name="T53" fmla="*/ 2471 h 2471"/>
                  <a:gd name="T54" fmla="*/ 219 w 2588"/>
                  <a:gd name="T55" fmla="*/ 2323 h 2471"/>
                  <a:gd name="T56" fmla="*/ 135 w 2588"/>
                  <a:gd name="T57" fmla="*/ 2164 h 2471"/>
                  <a:gd name="T58" fmla="*/ 70 w 2588"/>
                  <a:gd name="T59" fmla="*/ 1994 h 2471"/>
                  <a:gd name="T60" fmla="*/ 26 w 2588"/>
                  <a:gd name="T61" fmla="*/ 1815 h 2471"/>
                  <a:gd name="T62" fmla="*/ 3 w 2588"/>
                  <a:gd name="T63" fmla="*/ 1629 h 2471"/>
                  <a:gd name="T64" fmla="*/ 3 w 2588"/>
                  <a:gd name="T65" fmla="*/ 1432 h 2471"/>
                  <a:gd name="T66" fmla="*/ 28 w 2588"/>
                  <a:gd name="T67" fmla="*/ 1236 h 2471"/>
                  <a:gd name="T68" fmla="*/ 77 w 2588"/>
                  <a:gd name="T69" fmla="*/ 1048 h 2471"/>
                  <a:gd name="T70" fmla="*/ 149 w 2588"/>
                  <a:gd name="T71" fmla="*/ 871 h 2471"/>
                  <a:gd name="T72" fmla="*/ 239 w 2588"/>
                  <a:gd name="T73" fmla="*/ 705 h 2471"/>
                  <a:gd name="T74" fmla="*/ 350 w 2588"/>
                  <a:gd name="T75" fmla="*/ 554 h 2471"/>
                  <a:gd name="T76" fmla="*/ 477 w 2588"/>
                  <a:gd name="T77" fmla="*/ 417 h 2471"/>
                  <a:gd name="T78" fmla="*/ 620 w 2588"/>
                  <a:gd name="T79" fmla="*/ 296 h 2471"/>
                  <a:gd name="T80" fmla="*/ 777 w 2588"/>
                  <a:gd name="T81" fmla="*/ 193 h 2471"/>
                  <a:gd name="T82" fmla="*/ 947 w 2588"/>
                  <a:gd name="T83" fmla="*/ 112 h 2471"/>
                  <a:gd name="T84" fmla="*/ 1128 w 2588"/>
                  <a:gd name="T85" fmla="*/ 51 h 2471"/>
                  <a:gd name="T86" fmla="*/ 1317 w 2588"/>
                  <a:gd name="T87" fmla="*/ 12 h 2471"/>
                  <a:gd name="T88" fmla="*/ 1514 w 2588"/>
                  <a:gd name="T89" fmla="*/ 0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8" h="2471">
                    <a:moveTo>
                      <a:pt x="1514" y="0"/>
                    </a:moveTo>
                    <a:lnTo>
                      <a:pt x="1615" y="4"/>
                    </a:lnTo>
                    <a:lnTo>
                      <a:pt x="1711" y="13"/>
                    </a:lnTo>
                    <a:lnTo>
                      <a:pt x="1807" y="29"/>
                    </a:lnTo>
                    <a:lnTo>
                      <a:pt x="1901" y="51"/>
                    </a:lnTo>
                    <a:lnTo>
                      <a:pt x="1992" y="79"/>
                    </a:lnTo>
                    <a:lnTo>
                      <a:pt x="2081" y="112"/>
                    </a:lnTo>
                    <a:lnTo>
                      <a:pt x="2167" y="151"/>
                    </a:lnTo>
                    <a:lnTo>
                      <a:pt x="2250" y="194"/>
                    </a:lnTo>
                    <a:lnTo>
                      <a:pt x="2330" y="242"/>
                    </a:lnTo>
                    <a:lnTo>
                      <a:pt x="2524" y="32"/>
                    </a:lnTo>
                    <a:lnTo>
                      <a:pt x="2588" y="660"/>
                    </a:lnTo>
                    <a:lnTo>
                      <a:pt x="1996" y="605"/>
                    </a:lnTo>
                    <a:lnTo>
                      <a:pt x="2141" y="447"/>
                    </a:lnTo>
                    <a:lnTo>
                      <a:pt x="2071" y="408"/>
                    </a:lnTo>
                    <a:lnTo>
                      <a:pt x="1998" y="373"/>
                    </a:lnTo>
                    <a:lnTo>
                      <a:pt x="1922" y="342"/>
                    </a:lnTo>
                    <a:lnTo>
                      <a:pt x="1845" y="317"/>
                    </a:lnTo>
                    <a:lnTo>
                      <a:pt x="1765" y="297"/>
                    </a:lnTo>
                    <a:lnTo>
                      <a:pt x="1683" y="283"/>
                    </a:lnTo>
                    <a:lnTo>
                      <a:pt x="1599" y="273"/>
                    </a:lnTo>
                    <a:lnTo>
                      <a:pt x="1514" y="269"/>
                    </a:lnTo>
                    <a:lnTo>
                      <a:pt x="1422" y="273"/>
                    </a:lnTo>
                    <a:lnTo>
                      <a:pt x="1330" y="284"/>
                    </a:lnTo>
                    <a:lnTo>
                      <a:pt x="1241" y="300"/>
                    </a:lnTo>
                    <a:lnTo>
                      <a:pt x="1154" y="323"/>
                    </a:lnTo>
                    <a:lnTo>
                      <a:pt x="1069" y="352"/>
                    </a:lnTo>
                    <a:lnTo>
                      <a:pt x="988" y="387"/>
                    </a:lnTo>
                    <a:lnTo>
                      <a:pt x="910" y="427"/>
                    </a:lnTo>
                    <a:lnTo>
                      <a:pt x="834" y="473"/>
                    </a:lnTo>
                    <a:lnTo>
                      <a:pt x="763" y="524"/>
                    </a:lnTo>
                    <a:lnTo>
                      <a:pt x="695" y="580"/>
                    </a:lnTo>
                    <a:lnTo>
                      <a:pt x="631" y="640"/>
                    </a:lnTo>
                    <a:lnTo>
                      <a:pt x="572" y="705"/>
                    </a:lnTo>
                    <a:lnTo>
                      <a:pt x="517" y="774"/>
                    </a:lnTo>
                    <a:lnTo>
                      <a:pt x="466" y="846"/>
                    </a:lnTo>
                    <a:lnTo>
                      <a:pt x="421" y="922"/>
                    </a:lnTo>
                    <a:lnTo>
                      <a:pt x="381" y="1002"/>
                    </a:lnTo>
                    <a:lnTo>
                      <a:pt x="347" y="1084"/>
                    </a:lnTo>
                    <a:lnTo>
                      <a:pt x="318" y="1169"/>
                    </a:lnTo>
                    <a:lnTo>
                      <a:pt x="295" y="1258"/>
                    </a:lnTo>
                    <a:lnTo>
                      <a:pt x="279" y="1348"/>
                    </a:lnTo>
                    <a:lnTo>
                      <a:pt x="268" y="1441"/>
                    </a:lnTo>
                    <a:lnTo>
                      <a:pt x="265" y="1534"/>
                    </a:lnTo>
                    <a:lnTo>
                      <a:pt x="268" y="1627"/>
                    </a:lnTo>
                    <a:lnTo>
                      <a:pt x="279" y="1717"/>
                    </a:lnTo>
                    <a:lnTo>
                      <a:pt x="295" y="1806"/>
                    </a:lnTo>
                    <a:lnTo>
                      <a:pt x="316" y="1891"/>
                    </a:lnTo>
                    <a:lnTo>
                      <a:pt x="344" y="1974"/>
                    </a:lnTo>
                    <a:lnTo>
                      <a:pt x="378" y="2055"/>
                    </a:lnTo>
                    <a:lnTo>
                      <a:pt x="417" y="2132"/>
                    </a:lnTo>
                    <a:lnTo>
                      <a:pt x="460" y="2208"/>
                    </a:lnTo>
                    <a:lnTo>
                      <a:pt x="508" y="2278"/>
                    </a:lnTo>
                    <a:lnTo>
                      <a:pt x="319" y="2471"/>
                    </a:lnTo>
                    <a:lnTo>
                      <a:pt x="266" y="2398"/>
                    </a:lnTo>
                    <a:lnTo>
                      <a:pt x="219" y="2323"/>
                    </a:lnTo>
                    <a:lnTo>
                      <a:pt x="174" y="2245"/>
                    </a:lnTo>
                    <a:lnTo>
                      <a:pt x="135" y="2164"/>
                    </a:lnTo>
                    <a:lnTo>
                      <a:pt x="100" y="2080"/>
                    </a:lnTo>
                    <a:lnTo>
                      <a:pt x="70" y="1994"/>
                    </a:lnTo>
                    <a:lnTo>
                      <a:pt x="45" y="1906"/>
                    </a:lnTo>
                    <a:lnTo>
                      <a:pt x="26" y="1815"/>
                    </a:lnTo>
                    <a:lnTo>
                      <a:pt x="12" y="1723"/>
                    </a:lnTo>
                    <a:lnTo>
                      <a:pt x="3" y="1629"/>
                    </a:lnTo>
                    <a:lnTo>
                      <a:pt x="0" y="1533"/>
                    </a:lnTo>
                    <a:lnTo>
                      <a:pt x="3" y="1432"/>
                    </a:lnTo>
                    <a:lnTo>
                      <a:pt x="13" y="1333"/>
                    </a:lnTo>
                    <a:lnTo>
                      <a:pt x="28" y="1236"/>
                    </a:lnTo>
                    <a:lnTo>
                      <a:pt x="50" y="1141"/>
                    </a:lnTo>
                    <a:lnTo>
                      <a:pt x="77" y="1048"/>
                    </a:lnTo>
                    <a:lnTo>
                      <a:pt x="110" y="958"/>
                    </a:lnTo>
                    <a:lnTo>
                      <a:pt x="149" y="871"/>
                    </a:lnTo>
                    <a:lnTo>
                      <a:pt x="192" y="787"/>
                    </a:lnTo>
                    <a:lnTo>
                      <a:pt x="239" y="705"/>
                    </a:lnTo>
                    <a:lnTo>
                      <a:pt x="293" y="628"/>
                    </a:lnTo>
                    <a:lnTo>
                      <a:pt x="350" y="554"/>
                    </a:lnTo>
                    <a:lnTo>
                      <a:pt x="411" y="483"/>
                    </a:lnTo>
                    <a:lnTo>
                      <a:pt x="477" y="417"/>
                    </a:lnTo>
                    <a:lnTo>
                      <a:pt x="547" y="353"/>
                    </a:lnTo>
                    <a:lnTo>
                      <a:pt x="620" y="296"/>
                    </a:lnTo>
                    <a:lnTo>
                      <a:pt x="697" y="242"/>
                    </a:lnTo>
                    <a:lnTo>
                      <a:pt x="777" y="193"/>
                    </a:lnTo>
                    <a:lnTo>
                      <a:pt x="861" y="150"/>
                    </a:lnTo>
                    <a:lnTo>
                      <a:pt x="947" y="112"/>
                    </a:lnTo>
                    <a:lnTo>
                      <a:pt x="1037" y="78"/>
                    </a:lnTo>
                    <a:lnTo>
                      <a:pt x="1128" y="51"/>
                    </a:lnTo>
                    <a:lnTo>
                      <a:pt x="1222" y="29"/>
                    </a:lnTo>
                    <a:lnTo>
                      <a:pt x="1317" y="12"/>
                    </a:lnTo>
                    <a:lnTo>
                      <a:pt x="1415" y="4"/>
                    </a:lnTo>
                    <a:lnTo>
                      <a:pt x="15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libri"/>
                  <a:ea typeface="+mn-ea"/>
                  <a:cs typeface="+mn-cs"/>
                </a:endParaRPr>
              </a:p>
            </p:txBody>
          </p:sp>
          <p:sp>
            <p:nvSpPr>
              <p:cNvPr id="42" name="Freeform 30"/>
              <p:cNvSpPr>
                <a:spLocks/>
              </p:cNvSpPr>
              <p:nvPr/>
            </p:nvSpPr>
            <p:spPr bwMode="auto">
              <a:xfrm>
                <a:off x="3926" y="350"/>
                <a:ext cx="144" cy="126"/>
              </a:xfrm>
              <a:custGeom>
                <a:avLst/>
                <a:gdLst>
                  <a:gd name="T0" fmla="*/ 490 w 861"/>
                  <a:gd name="T1" fmla="*/ 0 h 753"/>
                  <a:gd name="T2" fmla="*/ 861 w 861"/>
                  <a:gd name="T3" fmla="*/ 377 h 753"/>
                  <a:gd name="T4" fmla="*/ 490 w 861"/>
                  <a:gd name="T5" fmla="*/ 753 h 753"/>
                  <a:gd name="T6" fmla="*/ 490 w 861"/>
                  <a:gd name="T7" fmla="*/ 543 h 753"/>
                  <a:gd name="T8" fmla="*/ 0 w 861"/>
                  <a:gd name="T9" fmla="*/ 543 h 753"/>
                  <a:gd name="T10" fmla="*/ 0 w 861"/>
                  <a:gd name="T11" fmla="*/ 211 h 753"/>
                  <a:gd name="T12" fmla="*/ 490 w 861"/>
                  <a:gd name="T13" fmla="*/ 211 h 753"/>
                  <a:gd name="T14" fmla="*/ 490 w 861"/>
                  <a:gd name="T15" fmla="*/ 0 h 7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1" h="753">
                    <a:moveTo>
                      <a:pt x="490" y="0"/>
                    </a:moveTo>
                    <a:lnTo>
                      <a:pt x="861" y="377"/>
                    </a:lnTo>
                    <a:lnTo>
                      <a:pt x="490" y="753"/>
                    </a:lnTo>
                    <a:lnTo>
                      <a:pt x="490" y="543"/>
                    </a:lnTo>
                    <a:lnTo>
                      <a:pt x="0" y="543"/>
                    </a:lnTo>
                    <a:lnTo>
                      <a:pt x="0" y="211"/>
                    </a:lnTo>
                    <a:lnTo>
                      <a:pt x="490" y="211"/>
                    </a:lnTo>
                    <a:lnTo>
                      <a:pt x="4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32" name="頁尾版面配置區 2"/>
          <p:cNvSpPr>
            <a:spLocks noGrp="1"/>
          </p:cNvSpPr>
          <p:nvPr>
            <p:ph type="ftr" sz="quarter" idx="11"/>
          </p:nvPr>
        </p:nvSpPr>
        <p:spPr>
          <a:xfrm>
            <a:off x="4150451" y="6067155"/>
            <a:ext cx="38608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a:ln>
                <a:noFill/>
              </a:ln>
              <a:solidFill>
                <a:sysClr val="windowText" lastClr="000000"/>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53375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anim calcmode="lin" valueType="num">
                                      <p:cBhvr>
                                        <p:cTn id="36" dur="500" fill="hold"/>
                                        <p:tgtEl>
                                          <p:spTgt spid="10"/>
                                        </p:tgtEl>
                                        <p:attrNameLst>
                                          <p:attrName>ppt_x</p:attrName>
                                        </p:attrNameLst>
                                      </p:cBhvr>
                                      <p:tavLst>
                                        <p:tav tm="0">
                                          <p:val>
                                            <p:strVal val="#ppt_x"/>
                                          </p:val>
                                        </p:tav>
                                        <p:tav tm="100000">
                                          <p:val>
                                            <p:strVal val="#ppt_x"/>
                                          </p:val>
                                        </p:tav>
                                      </p:tavLst>
                                    </p:anim>
                                    <p:anim calcmode="lin" valueType="num">
                                      <p:cBhvr>
                                        <p:cTn id="37" dur="5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53" presetClass="entr" presetSubtype="16" fill="hold" nodeType="after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p:cTn id="41" dur="500" fill="hold"/>
                                        <p:tgtEl>
                                          <p:spTgt spid="43"/>
                                        </p:tgtEl>
                                        <p:attrNameLst>
                                          <p:attrName>ppt_w</p:attrName>
                                        </p:attrNameLst>
                                      </p:cBhvr>
                                      <p:tavLst>
                                        <p:tav tm="0">
                                          <p:val>
                                            <p:fltVal val="0"/>
                                          </p:val>
                                        </p:tav>
                                        <p:tav tm="100000">
                                          <p:val>
                                            <p:strVal val="#ppt_w"/>
                                          </p:val>
                                        </p:tav>
                                      </p:tavLst>
                                    </p:anim>
                                    <p:anim calcmode="lin" valueType="num">
                                      <p:cBhvr>
                                        <p:cTn id="42" dur="500" fill="hold"/>
                                        <p:tgtEl>
                                          <p:spTgt spid="43"/>
                                        </p:tgtEl>
                                        <p:attrNameLst>
                                          <p:attrName>ppt_h</p:attrName>
                                        </p:attrNameLst>
                                      </p:cBhvr>
                                      <p:tavLst>
                                        <p:tav tm="0">
                                          <p:val>
                                            <p:fltVal val="0"/>
                                          </p:val>
                                        </p:tav>
                                        <p:tav tm="100000">
                                          <p:val>
                                            <p:strVal val="#ppt_h"/>
                                          </p:val>
                                        </p:tav>
                                      </p:tavLst>
                                    </p:anim>
                                    <p:animEffect transition="in" filter="fade">
                                      <p:cBhvr>
                                        <p:cTn id="43" dur="500"/>
                                        <p:tgtEl>
                                          <p:spTgt spid="43"/>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strVal val="#ppt_x"/>
                                          </p:val>
                                        </p:tav>
                                        <p:tav tm="100000">
                                          <p:val>
                                            <p:strVal val="#ppt_x"/>
                                          </p:val>
                                        </p:tav>
                                      </p:tavLst>
                                    </p:anim>
                                    <p:anim calcmode="lin" valueType="num">
                                      <p:cBhvr>
                                        <p:cTn id="48" dur="500" fill="hold"/>
                                        <p:tgtEl>
                                          <p:spTgt spid="11"/>
                                        </p:tgtEl>
                                        <p:attrNameLst>
                                          <p:attrName>ppt_y</p:attrName>
                                        </p:attrNameLst>
                                      </p:cBhvr>
                                      <p:tavLst>
                                        <p:tav tm="0">
                                          <p:val>
                                            <p:strVal val="#ppt_y+.1"/>
                                          </p:val>
                                        </p:tav>
                                        <p:tav tm="100000">
                                          <p:val>
                                            <p:strVal val="#ppt_y"/>
                                          </p:val>
                                        </p:tav>
                                      </p:tavLst>
                                    </p:anim>
                                  </p:childTnLst>
                                </p:cTn>
                              </p:par>
                            </p:childTnLst>
                          </p:cTn>
                        </p:par>
                        <p:par>
                          <p:cTn id="49" fill="hold">
                            <p:stCondLst>
                              <p:cond delay="2500"/>
                            </p:stCondLst>
                            <p:childTnLst>
                              <p:par>
                                <p:cTn id="50" presetID="42"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anim calcmode="lin" valueType="num">
                                      <p:cBhvr>
                                        <p:cTn id="53" dur="500" fill="hold"/>
                                        <p:tgtEl>
                                          <p:spTgt spid="12"/>
                                        </p:tgtEl>
                                        <p:attrNameLst>
                                          <p:attrName>ppt_x</p:attrName>
                                        </p:attrNameLst>
                                      </p:cBhvr>
                                      <p:tavLst>
                                        <p:tav tm="0">
                                          <p:val>
                                            <p:strVal val="#ppt_x"/>
                                          </p:val>
                                        </p:tav>
                                        <p:tav tm="100000">
                                          <p:val>
                                            <p:strVal val="#ppt_x"/>
                                          </p:val>
                                        </p:tav>
                                      </p:tavLst>
                                    </p:anim>
                                    <p:anim calcmode="lin" valueType="num">
                                      <p:cBhvr>
                                        <p:cTn id="5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8437" name="Picture 2" descr="å æçåçæå°çµæ"/>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b="1316"/>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標題 5"/>
          <p:cNvSpPr txBox="1">
            <a:spLocks noGrp="1"/>
          </p:cNvSpPr>
          <p:nvPr>
            <p:ph type="title"/>
          </p:nvPr>
        </p:nvSpPr>
        <p:spPr>
          <a:xfrm>
            <a:off x="386038" y="300499"/>
            <a:ext cx="11177337" cy="646331"/>
          </a:xfrm>
          <a:prstGeom prst="rect">
            <a:avLst/>
          </a:prstGeom>
          <a:noFill/>
        </p:spPr>
        <p:txBody>
          <a:bodyPr wrap="square">
            <a:spAutoFit/>
          </a:bodyPr>
          <a:lstStyle>
            <a:defPPr>
              <a:defRPr lang="fr-FR"/>
            </a:defPPr>
            <a:lvl1pPr algn="ctr" fontAlgn="auto">
              <a:spcBef>
                <a:spcPts val="0"/>
              </a:spcBef>
              <a:spcAft>
                <a:spcPts val="0"/>
              </a:spcAft>
              <a:defRPr kumimoji="0" sz="4800" b="1">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defRPr>
            </a:lvl1pPr>
          </a:lstStyle>
          <a:p>
            <a:r>
              <a:rPr lang="zh-HK" sz="4000" b="0" i="0" dirty="0" smtClean="0">
                <a:solidFill>
                  <a:srgbClr val="FFFFFF"/>
                </a:solidFill>
                <a:ea typeface="SimSun" pitchFamily="18" charset="0"/>
              </a:rPr>
              <a:t>All entrepreneur who is starting your business:</a:t>
            </a:r>
          </a:p>
        </p:txBody>
      </p:sp>
      <p:sp>
        <p:nvSpPr>
          <p:cNvPr id="7" name="內容版面配置區 6"/>
          <p:cNvSpPr txBox="1">
            <a:spLocks noGrp="1"/>
          </p:cNvSpPr>
          <p:nvPr>
            <p:ph idx="1"/>
          </p:nvPr>
        </p:nvSpPr>
        <p:spPr>
          <a:xfrm>
            <a:off x="386037" y="1140640"/>
            <a:ext cx="6784783" cy="59093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indent="0">
              <a:buNone/>
              <a:defRPr/>
            </a:pPr>
            <a:r>
              <a:rPr lang="zh-HK" sz="3600" b="1" i="0" dirty="0" smtClean="0">
                <a:solidFill>
                  <a:srgbClr val="FF2C99"/>
                </a:solidFill>
                <a:ea typeface="SimSun" pitchFamily="18" charset="0"/>
              </a:rPr>
              <a:t>When there is challenge or chance,</a:t>
            </a:r>
          </a:p>
        </p:txBody>
      </p:sp>
      <p:sp>
        <p:nvSpPr>
          <p:cNvPr id="8" name="矩形 7"/>
          <p:cNvSpPr/>
          <p:nvPr/>
        </p:nvSpPr>
        <p:spPr>
          <a:xfrm>
            <a:off x="386037" y="2005484"/>
            <a:ext cx="8507842"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3200" b="1" i="0" u="none" strike="noStrike" kern="1200" cap="all" spc="0" normalizeH="0" baseline="0" noProof="0" dirty="0" smtClean="0">
                <a:ln>
                  <a:noFill/>
                </a:ln>
                <a:solidFill>
                  <a:srgbClr val="99FF99"/>
                </a:solidFill>
                <a:effectLst/>
                <a:uLnTx/>
                <a:uFillTx/>
                <a:latin typeface="Calibri"/>
                <a:ea typeface="SimSun" pitchFamily="18" charset="0"/>
                <a:cs typeface="+mn-cs"/>
              </a:rPr>
              <a:t>Sometimes I may think that I can’t do that.</a:t>
            </a:r>
          </a:p>
        </p:txBody>
      </p:sp>
      <p:sp>
        <p:nvSpPr>
          <p:cNvPr id="9" name="矩形 8"/>
          <p:cNvSpPr/>
          <p:nvPr/>
        </p:nvSpPr>
        <p:spPr>
          <a:xfrm>
            <a:off x="386037" y="2660548"/>
            <a:ext cx="11499366"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3200" b="1" i="0" u="none" strike="noStrike" kern="1200" cap="all" spc="0" normalizeH="0" baseline="0" noProof="0" dirty="0" smtClean="0">
                <a:ln>
                  <a:noFill/>
                </a:ln>
                <a:solidFill>
                  <a:srgbClr val="99FF99"/>
                </a:solidFill>
                <a:effectLst/>
                <a:uLnTx/>
                <a:uFillTx/>
                <a:latin typeface="Calibri"/>
                <a:ea typeface="SimSun" pitchFamily="18" charset="0"/>
                <a:cs typeface="+mn-cs"/>
              </a:rPr>
              <a:t>Sometimes I’d think that i am living in a fairly good life.</a:t>
            </a:r>
          </a:p>
        </p:txBody>
      </p:sp>
      <p:sp>
        <p:nvSpPr>
          <p:cNvPr id="10" name="矩形 9"/>
          <p:cNvSpPr/>
          <p:nvPr/>
        </p:nvSpPr>
        <p:spPr>
          <a:xfrm>
            <a:off x="386037" y="3330285"/>
            <a:ext cx="75457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3200" b="1" i="0" u="none" strike="noStrike" kern="1200" cap="all" spc="0" normalizeH="0" baseline="0" noProof="0" dirty="0" smtClean="0">
                <a:ln>
                  <a:noFill/>
                </a:ln>
                <a:solidFill>
                  <a:srgbClr val="99FF99"/>
                </a:solidFill>
                <a:effectLst/>
                <a:uLnTx/>
                <a:uFillTx/>
                <a:latin typeface="Calibri"/>
                <a:ea typeface="SimSun" pitchFamily="18" charset="0"/>
                <a:cs typeface="+mn-cs"/>
              </a:rPr>
              <a:t>Sometimes I'd encounter frustration</a:t>
            </a:r>
          </a:p>
        </p:txBody>
      </p:sp>
      <p:sp>
        <p:nvSpPr>
          <p:cNvPr id="11" name="矩形 10"/>
          <p:cNvSpPr/>
          <p:nvPr/>
        </p:nvSpPr>
        <p:spPr>
          <a:xfrm>
            <a:off x="386037" y="4303977"/>
            <a:ext cx="9080878" cy="55399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3000" b="1" i="0" u="none" strike="noStrike" kern="1200" cap="all" spc="0" normalizeH="0" baseline="0" noProof="0" dirty="0" smtClean="0">
                <a:ln>
                  <a:noFill/>
                </a:ln>
                <a:solidFill>
                  <a:srgbClr val="FF5050"/>
                </a:solidFill>
                <a:effectLst/>
                <a:uLnTx/>
                <a:uFillTx/>
                <a:latin typeface="Calibri"/>
                <a:ea typeface="SimSun" pitchFamily="18" charset="0"/>
                <a:cs typeface="+mn-cs"/>
              </a:rPr>
              <a:t>But more often is that I really want to give up…</a:t>
            </a:r>
          </a:p>
        </p:txBody>
      </p:sp>
      <p:sp>
        <p:nvSpPr>
          <p:cNvPr id="12" name="矩形 11"/>
          <p:cNvSpPr/>
          <p:nvPr/>
        </p:nvSpPr>
        <p:spPr>
          <a:xfrm>
            <a:off x="386037" y="5285687"/>
            <a:ext cx="11499366" cy="12618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3800" b="1" i="0" u="none" strike="noStrike" kern="1200" cap="none" spc="0" normalizeH="0" baseline="0" noProof="0" dirty="0" smtClean="0">
                <a:ln>
                  <a:noFill/>
                </a:ln>
                <a:solidFill>
                  <a:srgbClr val="FFFFFF"/>
                </a:solidFill>
                <a:effectLst>
                  <a:outerShdw blurRad="63500" dir="3600000" algn="tl" rotWithShape="0">
                    <a:srgbClr val="000000">
                      <a:alpha val="70000"/>
                    </a:srgbClr>
                  </a:outerShdw>
                </a:effectLst>
                <a:uLnTx/>
                <a:uFillTx/>
                <a:latin typeface="Calibri"/>
                <a:ea typeface="SimSun" pitchFamily="18" charset="0"/>
                <a:cs typeface="+mn-cs"/>
              </a:rPr>
              <a:t>However, all successful pe</a:t>
            </a:r>
            <a:r>
              <a:rPr kumimoji="0" lang="en-US" altLang="zh-HK" sz="3800" b="1" i="0" u="none" strike="noStrike" kern="1200" cap="none" spc="0" normalizeH="0" baseline="0" noProof="0" dirty="0" err="1" smtClean="0">
                <a:ln>
                  <a:noFill/>
                </a:ln>
                <a:solidFill>
                  <a:srgbClr val="FFFFFF"/>
                </a:solidFill>
                <a:effectLst>
                  <a:outerShdw blurRad="63500" dir="3600000" algn="tl" rotWithShape="0">
                    <a:srgbClr val="000000">
                      <a:alpha val="70000"/>
                    </a:srgbClr>
                  </a:outerShdw>
                </a:effectLst>
                <a:uLnTx/>
                <a:uFillTx/>
                <a:latin typeface="Calibri"/>
                <a:ea typeface="SimSun" pitchFamily="18" charset="0"/>
                <a:cs typeface="+mn-cs"/>
              </a:rPr>
              <a:t>ople</a:t>
            </a:r>
            <a:r>
              <a:rPr kumimoji="0" lang="zh-HK" altLang="en-US" sz="3800" b="1" i="0" u="none" strike="noStrike" kern="1200" cap="none" spc="0" normalizeH="0" baseline="0" noProof="0" dirty="0" smtClean="0">
                <a:ln>
                  <a:noFill/>
                </a:ln>
                <a:solidFill>
                  <a:srgbClr val="FFFFFF"/>
                </a:solidFill>
                <a:effectLst>
                  <a:outerShdw blurRad="63500" dir="3600000" algn="tl" rotWithShape="0">
                    <a:srgbClr val="000000">
                      <a:alpha val="70000"/>
                    </a:srgbClr>
                  </a:outerShdw>
                </a:effectLst>
                <a:uLnTx/>
                <a:uFillTx/>
                <a:latin typeface="Calibri"/>
                <a:ea typeface="SimSun" pitchFamily="18" charset="0"/>
                <a:cs typeface="+mn-cs"/>
              </a:rPr>
              <a:t> </a:t>
            </a:r>
            <a:r>
              <a:rPr kumimoji="0" lang="en-US" altLang="zh-HK" sz="3800" b="1" i="0" u="none" strike="noStrike" kern="1200" cap="none" spc="0" normalizeH="0" baseline="0" noProof="0" dirty="0" smtClean="0">
                <a:ln>
                  <a:noFill/>
                </a:ln>
                <a:solidFill>
                  <a:srgbClr val="FFFFFF"/>
                </a:solidFill>
                <a:effectLst>
                  <a:outerShdw blurRad="63500" dir="3600000" algn="tl" rotWithShape="0">
                    <a:srgbClr val="000000">
                      <a:alpha val="70000"/>
                    </a:srgbClr>
                  </a:outerShdw>
                </a:effectLst>
                <a:uLnTx/>
                <a:uFillTx/>
                <a:latin typeface="Calibri"/>
                <a:ea typeface="SimSun" pitchFamily="18" charset="0"/>
                <a:cs typeface="+mn-cs"/>
              </a:rPr>
              <a:t>are</a:t>
            </a:r>
            <a:r>
              <a:rPr kumimoji="0" lang="zh-HK" altLang="en-US" sz="3800" b="1" i="0" u="none" strike="noStrike" kern="1200" cap="none" spc="0" normalizeH="0" baseline="0" noProof="0" dirty="0" smtClean="0">
                <a:ln>
                  <a:noFill/>
                </a:ln>
                <a:solidFill>
                  <a:srgbClr val="66FFFF"/>
                </a:solidFill>
                <a:effectLst/>
                <a:uLnTx/>
                <a:uFillTx/>
                <a:latin typeface="Calibri"/>
                <a:ea typeface="SimSun" pitchFamily="18" charset="0"/>
                <a:cs typeface="+mn-cs"/>
              </a:rPr>
              <a:t> </a:t>
            </a:r>
            <a:r>
              <a:rPr kumimoji="0" lang="en-US" altLang="zh-HK" sz="3800" b="1" i="0" u="none" strike="noStrike" kern="1200" cap="none" spc="0" normalizeH="0" baseline="0" noProof="0" dirty="0" smtClean="0">
                <a:ln>
                  <a:noFill/>
                </a:ln>
                <a:solidFill>
                  <a:srgbClr val="66FFFF"/>
                </a:solidFill>
                <a:effectLst/>
                <a:uLnTx/>
                <a:uFillTx/>
                <a:latin typeface="Calibri"/>
                <a:ea typeface="SimSun" pitchFamily="18" charset="0"/>
                <a:cs typeface="+mn-cs"/>
              </a:rPr>
              <a:t>perserverance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3800" b="1" i="0" u="none" strike="noStrike" kern="1200" cap="none" spc="0" normalizeH="0" baseline="0" noProof="0" dirty="0" smtClean="0">
                <a:ln>
                  <a:noFill/>
                </a:ln>
                <a:solidFill>
                  <a:srgbClr val="FFFFFF"/>
                </a:solidFill>
                <a:effectLst>
                  <a:outerShdw blurRad="63500" dir="3600000" algn="tl" rotWithShape="0">
                    <a:srgbClr val="000000">
                      <a:alpha val="70000"/>
                    </a:srgbClr>
                  </a:outerShdw>
                </a:effectLst>
                <a:uLnTx/>
                <a:uFillTx/>
                <a:latin typeface="Calibri"/>
                <a:ea typeface="SimSun" pitchFamily="18" charset="0"/>
                <a:cs typeface="+mn-cs"/>
              </a:rPr>
              <a:t>Over come every difficult</a:t>
            </a:r>
            <a:r>
              <a:rPr kumimoji="0" lang="en-US" altLang="zh-HK" sz="3800" b="1" i="0" u="none" strike="noStrike" kern="1200" cap="none" spc="0" normalizeH="0" baseline="0" noProof="0" dirty="0">
                <a:ln>
                  <a:noFill/>
                </a:ln>
                <a:solidFill>
                  <a:srgbClr val="FFFFFF"/>
                </a:solidFill>
                <a:effectLst>
                  <a:outerShdw blurRad="63500" dir="3600000" algn="tl" rotWithShape="0">
                    <a:srgbClr val="000000">
                      <a:alpha val="70000"/>
                    </a:srgbClr>
                  </a:outerShdw>
                </a:effectLst>
                <a:uLnTx/>
                <a:uFillTx/>
                <a:latin typeface="Calibri"/>
                <a:ea typeface="SimSun" pitchFamily="18" charset="0"/>
                <a:cs typeface="+mn-cs"/>
              </a:rPr>
              <a:t>y</a:t>
            </a:r>
            <a:r>
              <a:rPr kumimoji="0" lang="zh-HK" altLang="en-US" sz="3800" b="1" i="0" u="none" strike="noStrike" kern="1200" cap="none" spc="0" normalizeH="0" baseline="0" noProof="0" dirty="0" smtClean="0">
                <a:ln>
                  <a:noFill/>
                </a:ln>
                <a:solidFill>
                  <a:srgbClr val="FFFFFF"/>
                </a:solidFill>
                <a:effectLst>
                  <a:outerShdw blurRad="63500" dir="3600000" algn="tl" rotWithShape="0">
                    <a:srgbClr val="000000">
                      <a:alpha val="70000"/>
                    </a:srgbClr>
                  </a:outerShdw>
                </a:effectLst>
                <a:uLnTx/>
                <a:uFillTx/>
                <a:latin typeface="Calibri"/>
                <a:ea typeface="SimSun" pitchFamily="18" charset="0"/>
                <a:cs typeface="+mn-cs"/>
              </a:rPr>
              <a:t>！</a:t>
            </a:r>
          </a:p>
        </p:txBody>
      </p:sp>
    </p:spTree>
    <p:extLst>
      <p:ext uri="{BB962C8B-B14F-4D97-AF65-F5344CB8AC3E}">
        <p14:creationId xmlns:p14="http://schemas.microsoft.com/office/powerpoint/2010/main" val="5405090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1"/>
                                          </p:val>
                                        </p:tav>
                                        <p:tav tm="100000">
                                          <p:val>
                                            <p:strVal val="#ppt_x"/>
                                          </p:val>
                                        </p:tav>
                                      </p:tavLst>
                                    </p:anim>
                                    <p:anim calcmode="lin" valueType="num">
                                      <p:cBhvr>
                                        <p:cTn id="9"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slide(fromBottom)">
                                      <p:cBhvr>
                                        <p:cTn id="14" dur="500"/>
                                        <p:tgtEl>
                                          <p:spTgt spid="8"/>
                                        </p:tgtEl>
                                      </p:cBhvr>
                                    </p:animEffect>
                                  </p:childTnLst>
                                </p:cTn>
                              </p:par>
                            </p:childTnLst>
                          </p:cTn>
                        </p:par>
                        <p:par>
                          <p:cTn id="15" fill="hold">
                            <p:stCondLst>
                              <p:cond delay="500"/>
                            </p:stCondLst>
                            <p:childTnLst>
                              <p:par>
                                <p:cTn id="16" presetID="12" presetClass="entr" presetSubtype="4" fill="hold" nodeType="afterEffect">
                                  <p:stCondLst>
                                    <p:cond delay="500"/>
                                  </p:stCondLst>
                                  <p:childTnLst>
                                    <p:set>
                                      <p:cBhvr>
                                        <p:cTn id="17" dur="1" fill="hold">
                                          <p:stCondLst>
                                            <p:cond delay="0"/>
                                          </p:stCondLst>
                                        </p:cTn>
                                        <p:tgtEl>
                                          <p:spTgt spid="9"/>
                                        </p:tgtEl>
                                        <p:attrNameLst>
                                          <p:attrName>style.visibility</p:attrName>
                                        </p:attrNameLst>
                                      </p:cBhvr>
                                      <p:to>
                                        <p:strVal val="visible"/>
                                      </p:to>
                                    </p:set>
                                    <p:animEffect transition="in" filter="slide(fromBottom)">
                                      <p:cBhvr>
                                        <p:cTn id="18" dur="500"/>
                                        <p:tgtEl>
                                          <p:spTgt spid="9"/>
                                        </p:tgtEl>
                                      </p:cBhvr>
                                    </p:animEffect>
                                  </p:childTnLst>
                                </p:cTn>
                              </p:par>
                            </p:childTnLst>
                          </p:cTn>
                        </p:par>
                        <p:par>
                          <p:cTn id="19" fill="hold">
                            <p:stCondLst>
                              <p:cond delay="1500"/>
                            </p:stCondLst>
                            <p:childTnLst>
                              <p:par>
                                <p:cTn id="20" presetID="12" presetClass="entr" presetSubtype="4" fill="hold" nodeType="after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slide(fromBottom)">
                                      <p:cBhvr>
                                        <p:cTn id="22" dur="500"/>
                                        <p:tgtEl>
                                          <p:spTgt spid="10"/>
                                        </p:tgtEl>
                                      </p:cBhvr>
                                    </p:animEffect>
                                  </p:childTnLst>
                                </p:cTn>
                              </p:par>
                            </p:childTnLst>
                          </p:cTn>
                        </p:par>
                        <p:par>
                          <p:cTn id="23" fill="hold">
                            <p:stCondLst>
                              <p:cond delay="2500"/>
                            </p:stCondLst>
                            <p:childTnLst>
                              <p:par>
                                <p:cTn id="24" presetID="41" presetClass="entr" presetSubtype="0" fill="hold" nodeType="afterEffect">
                                  <p:stCondLst>
                                    <p:cond delay="500"/>
                                  </p:stCondLst>
                                  <p:iterate type="lt">
                                    <p:tmPct val="10000"/>
                                  </p:iterate>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1"/>
                                        </p:tgtEl>
                                        <p:attrNameLst>
                                          <p:attrName>ppt_y</p:attrName>
                                        </p:attrNameLst>
                                      </p:cBhvr>
                                      <p:tavLst>
                                        <p:tav tm="0">
                                          <p:val>
                                            <p:strVal val="#ppt_y"/>
                                          </p:val>
                                        </p:tav>
                                        <p:tav tm="100000">
                                          <p:val>
                                            <p:strVal val="#ppt_y"/>
                                          </p:val>
                                        </p:tav>
                                      </p:tavLst>
                                    </p:anim>
                                    <p:anim calcmode="lin" valueType="num">
                                      <p:cBhvr>
                                        <p:cTn id="28"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11046" y="0"/>
            <a:ext cx="5512904" cy="904461"/>
          </a:xfrm>
        </p:spPr>
        <p:txBody>
          <a:bodyPr>
            <a:normAutofit fontScale="90000"/>
          </a:bodyPr>
          <a:lstStyle/>
          <a:p>
            <a:r>
              <a:rPr lang="en-US" altLang="zh-HK" b="1" dirty="0">
                <a:solidFill>
                  <a:srgbClr val="000000"/>
                </a:solidFill>
                <a:effectLst>
                  <a:outerShdw blurRad="38100" dist="38100" dir="2700000" algn="tl">
                    <a:srgbClr val="000000">
                      <a:alpha val="43137"/>
                    </a:srgbClr>
                  </a:outerShdw>
                  <a:reflection blurRad="6350" stA="55000" endA="300" endPos="45500" dir="5400000" sy="-100000" algn="bl" rotWithShape="0"/>
                </a:effectLst>
                <a:ea typeface="SimSun" pitchFamily="18" charset="0"/>
              </a:rPr>
              <a:t>Never give up Nick </a:t>
            </a:r>
            <a:r>
              <a:rPr lang="en-US" altLang="zh-HK" b="1" dirty="0" err="1">
                <a:solidFill>
                  <a:srgbClr val="000000"/>
                </a:solidFill>
                <a:effectLst>
                  <a:outerShdw blurRad="38100" dist="38100" dir="2700000" algn="tl">
                    <a:srgbClr val="000000">
                      <a:alpha val="43137"/>
                    </a:srgbClr>
                  </a:outerShdw>
                  <a:reflection blurRad="6350" stA="55000" endA="300" endPos="45500" dir="5400000" sy="-100000" algn="bl" rotWithShape="0"/>
                </a:effectLst>
                <a:ea typeface="SimSun" pitchFamily="18" charset="0"/>
              </a:rPr>
              <a:t>Vujicic</a:t>
            </a:r>
            <a:endParaRPr lang="zh-HK" altLang="en-US" b="1" dirty="0">
              <a:effectLst>
                <a:outerShdw blurRad="38100" dist="38100" dir="2700000" algn="tl">
                  <a:srgbClr val="000000">
                    <a:alpha val="43137"/>
                  </a:srgbClr>
                </a:outerShdw>
                <a:reflection blurRad="6350" stA="55000" endA="300" endPos="45500" dir="5400000" sy="-100000" algn="bl" rotWithShape="0"/>
              </a:effectLst>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3936" y="1311274"/>
            <a:ext cx="7407123" cy="4860925"/>
          </a:xfrm>
        </p:spPr>
      </p:pic>
    </p:spTree>
    <p:extLst>
      <p:ext uri="{BB962C8B-B14F-4D97-AF65-F5344CB8AC3E}">
        <p14:creationId xmlns:p14="http://schemas.microsoft.com/office/powerpoint/2010/main" val="406423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0"/>
            <a:ext cx="12191999" cy="6858000"/>
          </a:xfrm>
          <a:prstGeom prst="rect">
            <a:avLst/>
          </a:prstGeom>
        </p:spPr>
      </p:pic>
      <p:pic>
        <p:nvPicPr>
          <p:cNvPr id="18" name="Picture 17" descr="60941-mys-eng-2018-southeast-asia-convention-program (5).pdf - Adobe Acrobat Reader DC"/>
          <p:cNvPicPr>
            <a:picLocks noChangeAspect="1"/>
          </p:cNvPicPr>
          <p:nvPr/>
        </p:nvPicPr>
        <p:blipFill rotWithShape="1">
          <a:blip r:embed="rId4">
            <a:extLst>
              <a:ext uri="{28A0092B-C50C-407E-A947-70E740481C1C}">
                <a14:useLocalDpi xmlns:a14="http://schemas.microsoft.com/office/drawing/2010/main" val="0"/>
              </a:ext>
            </a:extLst>
          </a:blip>
          <a:srcRect l="41556" t="26762" r="29160" b="26797"/>
          <a:stretch/>
        </p:blipFill>
        <p:spPr>
          <a:xfrm>
            <a:off x="9167274" y="18802"/>
            <a:ext cx="3023190" cy="2451049"/>
          </a:xfrm>
          <a:prstGeom prst="rect">
            <a:avLst/>
          </a:prstGeom>
        </p:spPr>
      </p:pic>
      <p:pic>
        <p:nvPicPr>
          <p:cNvPr id="1028" name="Picture 4" descr="asia world expoçåçæå°çµæ">
            <a:extLst>
              <a:ext uri="{FF2B5EF4-FFF2-40B4-BE49-F238E27FC236}">
                <a16:creationId xmlns:a16="http://schemas.microsoft.com/office/drawing/2014/main" id="{BDA7175F-88E9-4175-9A6F-5B7E0BC65D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7203" y="2495774"/>
            <a:ext cx="6554797" cy="438814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CA7C6239-4D17-4C0B-A9FE-B55B639125A2}"/>
              </a:ext>
            </a:extLst>
          </p:cNvPr>
          <p:cNvGrpSpPr/>
          <p:nvPr/>
        </p:nvGrpSpPr>
        <p:grpSpPr>
          <a:xfrm rot="1269424">
            <a:off x="5510572" y="1446623"/>
            <a:ext cx="4520047" cy="2290120"/>
            <a:chOff x="3714750" y="2181225"/>
            <a:chExt cx="5067300" cy="2800350"/>
          </a:xfrm>
        </p:grpSpPr>
        <p:pic>
          <p:nvPicPr>
            <p:cNvPr id="5" name="Picture 4">
              <a:extLst>
                <a:ext uri="{FF2B5EF4-FFF2-40B4-BE49-F238E27FC236}">
                  <a16:creationId xmlns:a16="http://schemas.microsoft.com/office/drawing/2014/main" id="{A31E881C-3B96-453B-B81B-732867B78A03}"/>
                </a:ext>
              </a:extLst>
            </p:cNvPr>
            <p:cNvPicPr>
              <a:picLocks noChangeAspect="1"/>
            </p:cNvPicPr>
            <p:nvPr/>
          </p:nvPicPr>
          <p:blipFill>
            <a:blip r:embed="rId6"/>
            <a:stretch>
              <a:fillRect/>
            </a:stretch>
          </p:blipFill>
          <p:spPr>
            <a:xfrm rot="21028566">
              <a:off x="3714750" y="2181225"/>
              <a:ext cx="4762500" cy="2495550"/>
            </a:xfrm>
            <a:prstGeom prst="rect">
              <a:avLst/>
            </a:prstGeom>
          </p:spPr>
        </p:pic>
        <p:pic>
          <p:nvPicPr>
            <p:cNvPr id="6" name="Picture 5">
              <a:extLst>
                <a:ext uri="{FF2B5EF4-FFF2-40B4-BE49-F238E27FC236}">
                  <a16:creationId xmlns:a16="http://schemas.microsoft.com/office/drawing/2014/main" id="{ED936B1A-DB42-4EA3-B5BF-2EEB3560A0D2}"/>
                </a:ext>
              </a:extLst>
            </p:cNvPr>
            <p:cNvPicPr>
              <a:picLocks noChangeAspect="1"/>
            </p:cNvPicPr>
            <p:nvPr/>
          </p:nvPicPr>
          <p:blipFill>
            <a:blip r:embed="rId6"/>
            <a:stretch>
              <a:fillRect/>
            </a:stretch>
          </p:blipFill>
          <p:spPr>
            <a:xfrm>
              <a:off x="3867150" y="2333625"/>
              <a:ext cx="4762500" cy="2495550"/>
            </a:xfrm>
            <a:prstGeom prst="rect">
              <a:avLst/>
            </a:prstGeom>
          </p:spPr>
        </p:pic>
        <p:pic>
          <p:nvPicPr>
            <p:cNvPr id="7" name="Picture 6">
              <a:extLst>
                <a:ext uri="{FF2B5EF4-FFF2-40B4-BE49-F238E27FC236}">
                  <a16:creationId xmlns:a16="http://schemas.microsoft.com/office/drawing/2014/main" id="{B00CBB9C-81F0-4D59-9BD0-6717E5A0308A}"/>
                </a:ext>
              </a:extLst>
            </p:cNvPr>
            <p:cNvPicPr>
              <a:picLocks noChangeAspect="1"/>
            </p:cNvPicPr>
            <p:nvPr/>
          </p:nvPicPr>
          <p:blipFill>
            <a:blip r:embed="rId6"/>
            <a:stretch>
              <a:fillRect/>
            </a:stretch>
          </p:blipFill>
          <p:spPr>
            <a:xfrm rot="567442">
              <a:off x="4019550" y="2486025"/>
              <a:ext cx="4762500" cy="2495550"/>
            </a:xfrm>
            <a:prstGeom prst="rect">
              <a:avLst/>
            </a:prstGeom>
          </p:spPr>
        </p:pic>
      </p:grpSp>
      <p:sp>
        <p:nvSpPr>
          <p:cNvPr id="10" name="TextBox 9">
            <a:extLst>
              <a:ext uri="{FF2B5EF4-FFF2-40B4-BE49-F238E27FC236}">
                <a16:creationId xmlns:a16="http://schemas.microsoft.com/office/drawing/2014/main" id="{D66E10B8-288E-455A-BAC6-796A7C2D5AFF}"/>
              </a:ext>
            </a:extLst>
          </p:cNvPr>
          <p:cNvSpPr txBox="1"/>
          <p:nvPr/>
        </p:nvSpPr>
        <p:spPr>
          <a:xfrm>
            <a:off x="219246" y="810260"/>
            <a:ext cx="5288670"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zh-TW" sz="1800" b="0" i="0" u="none" strike="noStrike" kern="1200" cap="none" spc="0" normalizeH="0" baseline="0" noProof="0" dirty="0">
                <a:ln>
                  <a:noFill/>
                </a:ln>
                <a:solidFill>
                  <a:prstClr val="white"/>
                </a:solidFill>
                <a:effectLst/>
                <a:uLnTx/>
                <a:uFillTx/>
                <a:latin typeface="Trebuchet MS"/>
                <a:ea typeface="微軟正黑體" panose="020B0604030504040204" pitchFamily="34" charset="-120"/>
                <a:cs typeface="+mn-cs"/>
              </a:rPr>
              <a:t>Purchase 3 tickets in a single order will receive 1 ticket to one of the special breakout trainings below. Quantities are LIMITED!</a:t>
            </a:r>
            <a:r>
              <a:rPr kumimoji="0" lang="zh-TW" altLang="en-US" sz="1800" b="0" i="0" u="none" strike="noStrike" kern="1200" cap="none" spc="0" normalizeH="0" baseline="0" noProof="0" dirty="0">
                <a:ln>
                  <a:noFill/>
                </a:ln>
                <a:solidFill>
                  <a:prstClr val="white"/>
                </a:solidFill>
                <a:effectLst/>
                <a:uLnTx/>
                <a:uFillTx/>
                <a:latin typeface="Trebuchet MS"/>
                <a:ea typeface="微軟正黑體" panose="020B0604030504040204" pitchFamily="34" charset="-120"/>
                <a:cs typeface="+mn-cs"/>
              </a:rPr>
              <a:t> </a:t>
            </a:r>
            <a:endParaRPr kumimoji="0" lang="en-AU" altLang="zh-TW" sz="1800" b="0" i="0" u="none" strike="noStrike" kern="1200" cap="none" spc="0" normalizeH="0" baseline="0" noProof="0" dirty="0">
              <a:ln>
                <a:noFill/>
              </a:ln>
              <a:solidFill>
                <a:prstClr val="white"/>
              </a:solidFill>
              <a:effectLst/>
              <a:uLnTx/>
              <a:uFillTx/>
              <a:latin typeface="Trebuchet MS"/>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David Lin, Field Vice President</a:t>
            </a:r>
            <a:r>
              <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r>
            <a:br>
              <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br>
            <a:r>
              <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Monday, Oct. 22, 3:00 – 5:00 p.m.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Frank Chang, Director</a:t>
            </a:r>
            <a:r>
              <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r>
            <a:br>
              <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br>
            <a:r>
              <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Monday, Oct. 22, 7:30 – 9:30 p.m.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Kevin Buckman (with translation service), Senior Consultant, Market America, Inc.</a:t>
            </a:r>
            <a:br>
              <a:rPr kumimoji="0" lang="en-AU"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br>
            <a:r>
              <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Tuesday, Oct. 23, </a:t>
            </a:r>
            <a:r>
              <a:rPr kumimoji="0" lang="en-AU"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9:30a.m. </a:t>
            </a:r>
            <a:r>
              <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AU"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1:30p.m.</a:t>
            </a:r>
            <a:endPar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Emmy Yeung, Product Marketing Manager</a:t>
            </a:r>
            <a:br>
              <a:rPr kumimoji="0" lang="en-AU"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br>
            <a:r>
              <a:rPr kumimoji="0" lang="en-AU"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Stephen Ngan, JAS &amp; Associates Head of Healthcare Marketing</a:t>
            </a:r>
            <a:br>
              <a:rPr kumimoji="0" lang="en-AU"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br>
            <a:r>
              <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Tuesday, Oct. 23, 3:00 – 5:00 p.m.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0" name="TextBox 19">
            <a:extLst>
              <a:ext uri="{FF2B5EF4-FFF2-40B4-BE49-F238E27FC236}">
                <a16:creationId xmlns:a16="http://schemas.microsoft.com/office/drawing/2014/main" id="{E5EF290D-77EC-4740-9457-F7E08E45D4D2}"/>
              </a:ext>
            </a:extLst>
          </p:cNvPr>
          <p:cNvSpPr txBox="1"/>
          <p:nvPr/>
        </p:nvSpPr>
        <p:spPr>
          <a:xfrm>
            <a:off x="650591" y="6355548"/>
            <a:ext cx="3193491" cy="523216"/>
          </a:xfrm>
          <a:prstGeom prst="rect">
            <a:avLst/>
          </a:prstGeom>
          <a:noFill/>
          <a:ln>
            <a:noFill/>
          </a:ln>
        </p:spPr>
        <p:txBody>
          <a:bodyPr wrap="none" lIns="91434" tIns="45718" rIns="91434" bIns="45718" rtlCol="0">
            <a:spAutoFit/>
          </a:bodyPr>
          <a:lstStyle/>
          <a:p>
            <a:pPr marL="0" marR="0" lvl="0" indent="0" algn="l" defTabSz="91369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a:ea typeface="+mn-ea"/>
                <a:cs typeface="+mn-cs"/>
              </a:rPr>
              <a:t>SKU 2188_HKAC19 </a:t>
            </a:r>
          </a:p>
        </p:txBody>
      </p:sp>
      <p:sp>
        <p:nvSpPr>
          <p:cNvPr id="21" name="TextBox 20">
            <a:extLst>
              <a:ext uri="{FF2B5EF4-FFF2-40B4-BE49-F238E27FC236}">
                <a16:creationId xmlns:a16="http://schemas.microsoft.com/office/drawing/2014/main" id="{0E2CD253-E333-45A7-8F95-99A58A955157}"/>
              </a:ext>
            </a:extLst>
          </p:cNvPr>
          <p:cNvSpPr txBox="1"/>
          <p:nvPr/>
        </p:nvSpPr>
        <p:spPr>
          <a:xfrm>
            <a:off x="174556" y="5773858"/>
            <a:ext cx="4562591" cy="584775"/>
          </a:xfrm>
          <a:prstGeom prst="rect">
            <a:avLst/>
          </a:prstGeom>
          <a:noFill/>
          <a:ln>
            <a:noFill/>
          </a:ln>
        </p:spPr>
        <p:txBody>
          <a:bodyPr wrap="square" lIns="91434" tIns="45718" rIns="91434" bIns="45718" rtlCol="0">
            <a:spAutoFit/>
          </a:bodyPr>
          <a:lstStyle/>
          <a:p>
            <a:pPr marL="0" marR="0" lvl="0" indent="0" algn="ctr" defTabSz="913697" rtl="0" eaLnBrk="1" fontAlgn="auto" latinLnBrk="0" hangingPunct="1">
              <a:lnSpc>
                <a:spcPct val="100000"/>
              </a:lnSpc>
              <a:spcBef>
                <a:spcPts val="0"/>
              </a:spcBef>
              <a:spcAft>
                <a:spcPts val="0"/>
              </a:spcAft>
              <a:buClrTx/>
              <a:buSzTx/>
              <a:buFontTx/>
              <a:buNone/>
              <a:tabLst/>
              <a:defRPr/>
            </a:pPr>
            <a:r>
              <a:rPr kumimoji="0" lang="en-US" altLang="zh-TW" sz="3200" b="0" i="0" u="none" strike="noStrike" kern="1200" cap="none" spc="0" normalizeH="0" baseline="0" noProof="0" dirty="0">
                <a:ln>
                  <a:noFill/>
                </a:ln>
                <a:solidFill>
                  <a:prstClr val="white"/>
                </a:solidFill>
                <a:effectLst/>
                <a:uLnTx/>
                <a:uFillTx/>
                <a:latin typeface="Trebuchet MS"/>
                <a:ea typeface="微軟正黑體" panose="020B0604030504040204" pitchFamily="34" charset="-120"/>
                <a:cs typeface="+mn-cs"/>
              </a:rPr>
              <a:t>29</a:t>
            </a:r>
            <a:r>
              <a:rPr kumimoji="0" lang="en-US" sz="3200" b="0" i="0" u="none" strike="noStrike" kern="1200" cap="none" spc="0" normalizeH="0" baseline="0" noProof="0" dirty="0">
                <a:ln>
                  <a:noFill/>
                </a:ln>
                <a:solidFill>
                  <a:prstClr val="white"/>
                </a:solidFill>
                <a:effectLst/>
                <a:uLnTx/>
                <a:uFillTx/>
                <a:latin typeface="Trebuchet MS"/>
                <a:ea typeface="+mn-ea"/>
                <a:cs typeface="+mn-cs"/>
              </a:rPr>
              <a:t> – </a:t>
            </a:r>
            <a:r>
              <a:rPr kumimoji="0" lang="en-US" altLang="zh-TW" sz="3200" b="0" i="0" u="none" strike="noStrike" kern="1200" cap="none" spc="0" normalizeH="0" baseline="0" noProof="0" dirty="0">
                <a:ln>
                  <a:noFill/>
                </a:ln>
                <a:solidFill>
                  <a:prstClr val="white"/>
                </a:solidFill>
                <a:effectLst/>
                <a:uLnTx/>
                <a:uFillTx/>
                <a:latin typeface="Trebuchet MS"/>
                <a:ea typeface="微軟正黑體" panose="020B0604030504040204" pitchFamily="34" charset="-120"/>
                <a:cs typeface="+mn-cs"/>
              </a:rPr>
              <a:t>3</a:t>
            </a:r>
            <a:r>
              <a:rPr kumimoji="0" lang="en-US" sz="3200" b="0" i="0" u="none" strike="noStrike" kern="1200" cap="none" spc="0" normalizeH="0" baseline="0" noProof="0" dirty="0">
                <a:ln>
                  <a:noFill/>
                </a:ln>
                <a:solidFill>
                  <a:prstClr val="white"/>
                </a:solidFill>
                <a:effectLst/>
                <a:uLnTx/>
                <a:uFillTx/>
                <a:latin typeface="Trebuchet MS"/>
                <a:ea typeface="+mn-ea"/>
                <a:cs typeface="+mn-cs"/>
              </a:rPr>
              <a:t>1 </a:t>
            </a:r>
            <a:r>
              <a:rPr kumimoji="0" lang="en-US" altLang="zh-TW" sz="3200" b="0" i="0" u="none" strike="noStrike" kern="1200" cap="none" spc="0" normalizeH="0" baseline="0" noProof="0" dirty="0">
                <a:ln>
                  <a:noFill/>
                </a:ln>
                <a:solidFill>
                  <a:prstClr val="white"/>
                </a:solidFill>
                <a:effectLst/>
                <a:uLnTx/>
                <a:uFillTx/>
                <a:latin typeface="Trebuchet MS"/>
                <a:ea typeface="微軟正黑體" panose="020B0604030504040204" pitchFamily="34" charset="-120"/>
                <a:cs typeface="+mn-cs"/>
              </a:rPr>
              <a:t>March</a:t>
            </a:r>
            <a:r>
              <a:rPr kumimoji="0" lang="en-US" sz="3200" b="0" i="0" u="none" strike="noStrike" kern="1200" cap="none" spc="0" normalizeH="0" baseline="0" noProof="0" dirty="0">
                <a:ln>
                  <a:noFill/>
                </a:ln>
                <a:solidFill>
                  <a:prstClr val="white"/>
                </a:solidFill>
                <a:effectLst/>
                <a:uLnTx/>
                <a:uFillTx/>
                <a:latin typeface="Trebuchet MS"/>
                <a:ea typeface="+mn-ea"/>
                <a:cs typeface="+mn-cs"/>
              </a:rPr>
              <a:t> 2019</a:t>
            </a:r>
          </a:p>
        </p:txBody>
      </p:sp>
      <p:sp>
        <p:nvSpPr>
          <p:cNvPr id="13" name="TextBox 12">
            <a:extLst>
              <a:ext uri="{FF2B5EF4-FFF2-40B4-BE49-F238E27FC236}">
                <a16:creationId xmlns:a16="http://schemas.microsoft.com/office/drawing/2014/main" id="{A978578F-6E7F-4C64-BD0F-44018B292CB7}"/>
              </a:ext>
            </a:extLst>
          </p:cNvPr>
          <p:cNvSpPr txBox="1"/>
          <p:nvPr/>
        </p:nvSpPr>
        <p:spPr>
          <a:xfrm>
            <a:off x="257189" y="210070"/>
            <a:ext cx="8178637" cy="584771"/>
          </a:xfrm>
          <a:prstGeom prst="rect">
            <a:avLst/>
          </a:prstGeom>
          <a:noFill/>
        </p:spPr>
        <p:txBody>
          <a:bodyPr wrap="none" lIns="91434" tIns="45718" rIns="91434" bIns="45718" rtlCol="0">
            <a:spAutoFit/>
          </a:bodyPr>
          <a:lstStyle/>
          <a:p>
            <a:pPr marL="0" marR="0" lvl="0" indent="0" algn="l" defTabSz="91369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2019</a:t>
            </a:r>
            <a:r>
              <a:rPr kumimoji="0" lang="zh-TW" altLang="en-US" sz="32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en-AU" altLang="zh-TW" sz="32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Market</a:t>
            </a:r>
            <a:r>
              <a:rPr kumimoji="0" lang="zh-TW" altLang="en-US" sz="32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en-AU" altLang="zh-TW" sz="32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Hong</a:t>
            </a:r>
            <a:r>
              <a:rPr kumimoji="0" lang="zh-TW" altLang="en-US" sz="32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en-AU" altLang="zh-TW" sz="32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Kong</a:t>
            </a:r>
            <a:r>
              <a:rPr kumimoji="0" lang="zh-TW" altLang="en-US" sz="32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en-AU" altLang="zh-TW" sz="32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Annual</a:t>
            </a:r>
            <a:r>
              <a:rPr kumimoji="0" lang="zh-TW" altLang="en-US" sz="32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en-AU" altLang="zh-TW" sz="32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Convention</a:t>
            </a:r>
            <a:endParaRPr kumimoji="0" lang="en-US" altLang="zh-TW" sz="32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6544728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CC55ACC-A2F6-403C-A3A4-D59B3734D4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內容版面配置區 2"/>
          <p:cNvSpPr txBox="1">
            <a:spLocks/>
          </p:cNvSpPr>
          <p:nvPr/>
        </p:nvSpPr>
        <p:spPr>
          <a:xfrm>
            <a:off x="474902" y="525725"/>
            <a:ext cx="4695324" cy="5695951"/>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Tx/>
              <a:buSzTx/>
              <a:buFont typeface="Arial" charset="0"/>
              <a:buNone/>
              <a:tabLst/>
              <a:defRPr/>
            </a:pPr>
            <a:r>
              <a:rPr kumimoji="0" lang="en-US" altLang="zh-HK" sz="4800" b="0" i="0" u="none" strike="noStrike" kern="1200" cap="none" spc="0" normalizeH="0" baseline="0" noProof="0" dirty="0" smtClean="0">
                <a:ln>
                  <a:noFill/>
                </a:ln>
                <a:solidFill>
                  <a:prstClr val="white"/>
                </a:solidFill>
                <a:effectLst/>
                <a:uLnTx/>
                <a:uFillTx/>
                <a:latin typeface="Calibri"/>
                <a:ea typeface="SimSun" pitchFamily="18" charset="0"/>
                <a:cs typeface="+mn-cs"/>
              </a:rPr>
              <a:t>Master of Success</a:t>
            </a:r>
            <a:r>
              <a:rPr kumimoji="0" lang="zh-TW" altLang="en-US" sz="4800" b="0" i="0" u="none" strike="noStrike" kern="1200" cap="none" spc="0" normalizeH="0" baseline="0" noProof="0" dirty="0">
                <a:ln>
                  <a:noFill/>
                </a:ln>
                <a:solidFill>
                  <a:prstClr val="white"/>
                </a:solidFill>
                <a:effectLst/>
                <a:uLnTx/>
                <a:uFillTx/>
                <a:latin typeface="Calibri"/>
                <a:ea typeface="SimSun" pitchFamily="18" charset="0"/>
                <a:cs typeface="+mn-cs"/>
              </a:rPr>
              <a:t> </a:t>
            </a:r>
            <a:r>
              <a:rPr kumimoji="0" lang="en-US" altLang="zh-HK" sz="4800" b="0" i="0" u="none" strike="noStrike" kern="1200" cap="none" spc="0" normalizeH="0" baseline="0" noProof="0" dirty="0" smtClean="0">
                <a:ln>
                  <a:noFill/>
                </a:ln>
                <a:solidFill>
                  <a:prstClr val="white"/>
                </a:solidFill>
                <a:effectLst/>
                <a:uLnTx/>
                <a:uFillTx/>
                <a:latin typeface="Calibri"/>
                <a:ea typeface="SimSun" pitchFamily="18" charset="0"/>
                <a:cs typeface="+mn-cs"/>
              </a:rPr>
              <a:t>Dale</a:t>
            </a:r>
            <a:r>
              <a:rPr kumimoji="0" lang="zh-TW" altLang="en-US" sz="4800" b="0" i="0" u="none" strike="noStrike" kern="1200" cap="none" spc="0" normalizeH="0" baseline="0" noProof="0" dirty="0" smtClean="0">
                <a:ln>
                  <a:noFill/>
                </a:ln>
                <a:solidFill>
                  <a:prstClr val="white"/>
                </a:solidFill>
                <a:effectLst/>
                <a:uLnTx/>
                <a:uFillTx/>
                <a:latin typeface="Calibri"/>
                <a:ea typeface="SimSun" pitchFamily="18" charset="0"/>
                <a:cs typeface="+mn-cs"/>
              </a:rPr>
              <a:t> </a:t>
            </a:r>
            <a:r>
              <a:rPr kumimoji="0" lang="en-US" altLang="zh-HK" sz="4800" b="0" i="0" u="none" strike="noStrike" kern="1200" cap="none" spc="0" normalizeH="0" baseline="0" noProof="0" dirty="0" smtClean="0">
                <a:ln>
                  <a:noFill/>
                </a:ln>
                <a:solidFill>
                  <a:prstClr val="white"/>
                </a:solidFill>
                <a:effectLst/>
                <a:uLnTx/>
                <a:uFillTx/>
                <a:latin typeface="Calibri"/>
                <a:ea typeface="SimSun" pitchFamily="18" charset="0"/>
                <a:cs typeface="+mn-cs"/>
              </a:rPr>
              <a:t>Carnegie has said,</a:t>
            </a:r>
          </a:p>
          <a:p>
            <a:pPr marL="228594" marR="0" lvl="0" indent="-228594" algn="l" defTabSz="914377" rtl="0" eaLnBrk="1" fontAlgn="auto" latinLnBrk="0" hangingPunct="1">
              <a:lnSpc>
                <a:spcPct val="90000"/>
              </a:lnSpc>
              <a:spcBef>
                <a:spcPts val="1000"/>
              </a:spcBef>
              <a:spcAft>
                <a:spcPts val="0"/>
              </a:spcAft>
              <a:buClrTx/>
              <a:buSzTx/>
              <a:buFont typeface="Arial" charset="0"/>
              <a:buNone/>
              <a:tabLst/>
              <a:defRPr/>
            </a:pPr>
            <a:r>
              <a:rPr kumimoji="0" lang="zh-HK" altLang="en-US" sz="4800" b="1" i="0" u="none" strike="noStrike" kern="1200" cap="none" spc="0" normalizeH="0" baseline="0" noProof="0" dirty="0" smtClean="0">
                <a:ln>
                  <a:noFill/>
                </a:ln>
                <a:solidFill>
                  <a:srgbClr val="FFFF00"/>
                </a:solidFill>
                <a:effectLst/>
                <a:uLnTx/>
                <a:uFillTx/>
                <a:latin typeface="Calibri"/>
                <a:ea typeface="SimSun" pitchFamily="18" charset="0"/>
                <a:cs typeface="+mn-cs"/>
              </a:rPr>
              <a:t>「</a:t>
            </a:r>
            <a:r>
              <a:rPr kumimoji="0" lang="en-US" altLang="zh-HK" sz="4800" b="1" i="0" u="none" strike="noStrike" kern="1200" cap="none" spc="0" normalizeH="0" baseline="0" noProof="0" dirty="0" smtClean="0">
                <a:ln>
                  <a:noFill/>
                </a:ln>
                <a:solidFill>
                  <a:srgbClr val="FFFF00"/>
                </a:solidFill>
                <a:effectLst/>
                <a:uLnTx/>
                <a:uFillTx/>
                <a:latin typeface="Calibri"/>
                <a:ea typeface="SimSun" pitchFamily="18" charset="0"/>
                <a:cs typeface="+mn-cs"/>
              </a:rPr>
              <a:t>Without a goal, nothing would happen and no one will take any actions.</a:t>
            </a:r>
            <a:r>
              <a:rPr kumimoji="0" lang="zh-HK" altLang="en-US" sz="4800" b="1" i="0" u="none" strike="noStrike" kern="1200" cap="none" spc="0" normalizeH="0" baseline="0" noProof="0" dirty="0" smtClean="0">
                <a:ln>
                  <a:noFill/>
                </a:ln>
                <a:solidFill>
                  <a:srgbClr val="FFFF00"/>
                </a:solidFill>
                <a:effectLst/>
                <a:uLnTx/>
                <a:uFillTx/>
                <a:latin typeface="Calibri"/>
                <a:ea typeface="SimSun" pitchFamily="18" charset="0"/>
                <a:cs typeface="+mn-cs"/>
              </a:rPr>
              <a:t>」</a:t>
            </a:r>
          </a:p>
          <a:p>
            <a:pPr marL="228594" marR="0" lvl="0" indent="-228594" algn="l" defTabSz="914377" rtl="0" eaLnBrk="1" fontAlgn="auto" latinLnBrk="0" hangingPunct="1">
              <a:lnSpc>
                <a:spcPct val="90000"/>
              </a:lnSpc>
              <a:spcBef>
                <a:spcPts val="1000"/>
              </a:spcBef>
              <a:spcAft>
                <a:spcPts val="0"/>
              </a:spcAft>
              <a:buClrTx/>
              <a:buSzTx/>
              <a:buFont typeface="Arial" charset="0"/>
              <a:buNone/>
              <a:tabLst/>
              <a:defRPr/>
            </a:pPr>
            <a:endParaRPr kumimoji="0" lang="en-US" altLang="zh-TW" sz="4800" b="0" i="0" u="none" strike="noStrike" kern="1200" cap="none" spc="0" normalizeH="0" baseline="0" noProof="0" dirty="0">
              <a:ln>
                <a:noFill/>
              </a:ln>
              <a:solidFill>
                <a:srgbClr val="FFFF00"/>
              </a:solidFill>
              <a:effectLst/>
              <a:uLnTx/>
              <a:uFillTx/>
              <a:latin typeface="Calibri"/>
              <a:ea typeface="文鼎粗圓"/>
              <a:cs typeface="文鼎粗圓"/>
            </a:endParaRPr>
          </a:p>
          <a:p>
            <a:pPr marL="228594" marR="0" lvl="0" indent="-228594" algn="l" defTabSz="914377" rtl="0" eaLnBrk="1" fontAlgn="auto" latinLnBrk="0" hangingPunct="1">
              <a:lnSpc>
                <a:spcPct val="90000"/>
              </a:lnSpc>
              <a:spcBef>
                <a:spcPts val="1000"/>
              </a:spcBef>
              <a:spcAft>
                <a:spcPts val="0"/>
              </a:spcAft>
              <a:buClrTx/>
              <a:buSzTx/>
              <a:buFont typeface="Arial" charset="0"/>
              <a:buNone/>
              <a:tabLst/>
              <a:defRPr/>
            </a:pPr>
            <a:endParaRPr kumimoji="0" lang="zh-TW" altLang="en-US" sz="4800" b="0" i="0" u="none" strike="noStrike" kern="1200" cap="none" spc="0" normalizeH="0" baseline="0" noProof="0" dirty="0">
              <a:ln>
                <a:noFill/>
              </a:ln>
              <a:solidFill>
                <a:srgbClr val="FF0000"/>
              </a:solidFill>
              <a:effectLst/>
              <a:uLnTx/>
              <a:uFillTx/>
              <a:latin typeface="Calibri"/>
              <a:ea typeface="文鼎粗圓"/>
              <a:cs typeface="文鼎粗圓"/>
            </a:endParaRP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zh-HK" altLang="en-US" sz="4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1087" y="544775"/>
            <a:ext cx="6858000" cy="6858000"/>
          </a:xfrm>
          <a:prstGeom prst="ellipse">
            <a:avLst/>
          </a:prstGeom>
        </p:spPr>
      </p:pic>
    </p:spTree>
    <p:extLst>
      <p:ext uri="{BB962C8B-B14F-4D97-AF65-F5344CB8AC3E}">
        <p14:creationId xmlns:p14="http://schemas.microsoft.com/office/powerpoint/2010/main" val="13999246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605" name="Picture 2" descr="é¦æ¸¯å¤§å­¸çåçæå°çµæ"/>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666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標題 1"/>
          <p:cNvSpPr>
            <a:spLocks noGrp="1"/>
          </p:cNvSpPr>
          <p:nvPr>
            <p:ph type="title"/>
          </p:nvPr>
        </p:nvSpPr>
        <p:spPr>
          <a:xfrm>
            <a:off x="838210" y="169635"/>
            <a:ext cx="10515600" cy="1325563"/>
          </a:xfrm>
        </p:spPr>
        <p:txBody>
          <a:bodyPr>
            <a:normAutofit/>
          </a:bodyPr>
          <a:lstStyle/>
          <a:p>
            <a:r>
              <a:rPr lang="en-US" altLang="zh-HK" sz="3600" b="1" dirty="0">
                <a:effectLst>
                  <a:outerShdw blurRad="38100" dist="38100" dir="2700000" algn="tl">
                    <a:srgbClr val="000000">
                      <a:alpha val="43137"/>
                    </a:srgbClr>
                  </a:outerShdw>
                </a:effectLst>
                <a:ea typeface="SimSun" pitchFamily="18" charset="0"/>
              </a:rPr>
              <a:t>Importance of goals setting - interview in university(9)</a:t>
            </a:r>
            <a:endParaRPr lang="zh-HK" altLang="en-US" sz="3600" b="1" dirty="0">
              <a:effectLst>
                <a:outerShdw blurRad="38100" dist="38100" dir="2700000" algn="tl">
                  <a:srgbClr val="000000">
                    <a:alpha val="43137"/>
                  </a:srgbClr>
                </a:outerShdw>
              </a:effectLst>
            </a:endParaRPr>
          </a:p>
        </p:txBody>
      </p:sp>
      <p:sp>
        <p:nvSpPr>
          <p:cNvPr id="15" name="Rectangle 1"/>
          <p:cNvSpPr txBox="1">
            <a:spLocks noChangeArrowheads="1"/>
          </p:cNvSpPr>
          <p:nvPr/>
        </p:nvSpPr>
        <p:spPr bwMode="auto">
          <a:xfrm>
            <a:off x="649356" y="1416427"/>
            <a:ext cx="11078817" cy="635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594" indent="-228594" algn="l" defTabSz="914377" rtl="0" eaLnBrk="0" fontAlgn="base" latinLnBrk="0" hangingPunct="0">
              <a:lnSpc>
                <a:spcPct val="90000"/>
              </a:lnSpc>
              <a:spcBef>
                <a:spcPct val="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783" indent="-228594" algn="l" defTabSz="914377" rtl="0" eaLnBrk="0" fontAlgn="base" latinLnBrk="0" hangingPunct="0">
              <a:lnSpc>
                <a:spcPct val="90000"/>
              </a:lnSpc>
              <a:spcBef>
                <a:spcPct val="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2971" indent="-228594" algn="l" defTabSz="914377"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160" indent="-228594" algn="l" defTabSz="914377"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349" indent="-228594" algn="l" defTabSz="914377"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537" indent="-228594" algn="l" defTabSz="914377"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6pPr>
            <a:lvl7pPr marL="2971726" indent="-228594" algn="l" defTabSz="914377"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7pPr>
            <a:lvl8pPr marL="3428914" indent="-228594" algn="l" defTabSz="914377"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8pPr>
            <a:lvl9pPr marL="3886103" indent="-228594" algn="l" defTabSz="914377"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9pPr>
          </a:lstStyle>
          <a:p>
            <a:pPr marL="0" marR="0" lvl="0" indent="0" algn="l" defTabSz="914377" rtl="0" eaLnBrk="0" fontAlgn="base" latinLnBrk="0" hangingPunct="0">
              <a:lnSpc>
                <a:spcPct val="80000"/>
              </a:lnSpc>
              <a:spcBef>
                <a:spcPct val="0"/>
              </a:spcBef>
              <a:spcAft>
                <a:spcPct val="0"/>
              </a:spcAft>
              <a:buClrTx/>
              <a:buSzTx/>
              <a:buFont typeface="Arial" panose="020B0604020202020204" pitchFamily="34" charset="0"/>
              <a:buNone/>
              <a:tabLst/>
              <a:defRPr/>
            </a:pPr>
            <a:r>
              <a:rPr kumimoji="0" lang="en-US" altLang="zh-HK"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Setting goal is a way to</a:t>
            </a:r>
            <a:r>
              <a:rPr kumimoji="0" lang="zh-TW"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 </a:t>
            </a:r>
            <a:r>
              <a:rPr kumimoji="0" lang="en-US" altLang="zh-HK"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motivate us to move forward</a:t>
            </a:r>
            <a:r>
              <a:rPr kumimoji="0" lang="zh-HK"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 </a:t>
            </a:r>
            <a:r>
              <a:rPr kumimoji="0" lang="en-US" altLang="zh-HK"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and not to give up easily</a:t>
            </a:r>
            <a: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t/>
            </a:r>
            <a:b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br>
            <a: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t/>
            </a:r>
            <a:b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br>
            <a:r>
              <a:rPr kumimoji="0" lang="en-US" altLang="zh-HK"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Setting goal is a way to</a:t>
            </a:r>
            <a:r>
              <a:rPr kumimoji="0" lang="zh-TW"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 </a:t>
            </a:r>
            <a:r>
              <a:rPr kumimoji="0" lang="en-US" altLang="zh-HK"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pursue our dream</a:t>
            </a:r>
            <a:r>
              <a:rPr kumimoji="0" lang="zh-HK"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 </a:t>
            </a:r>
            <a:r>
              <a:rPr kumimoji="0" lang="en-US" altLang="zh-HK"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and make us not to look like a salted fish </a:t>
            </a:r>
            <a: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t/>
            </a:r>
            <a:b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br>
            <a: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t/>
            </a:r>
            <a:b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br>
            <a:r>
              <a:rPr kumimoji="0" lang="en-US" altLang="zh-HK"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Setting goal is a way to help us to </a:t>
            </a:r>
            <a:r>
              <a:rPr kumimoji="0" lang="en-US" altLang="zh-HK"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clarify our current process</a:t>
            </a:r>
            <a:r>
              <a:rPr kumimoji="0" lang="zh-TW" alt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 </a:t>
            </a:r>
            <a:r>
              <a:rPr kumimoji="0" lang="en-US" altLang="zh-HK"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and help us to do better </a:t>
            </a:r>
            <a:r>
              <a:rPr kumimoji="0" lang="en-US" altLang="zh-HK"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time management</a:t>
            </a:r>
            <a: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t/>
            </a:r>
            <a:b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br>
            <a: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t/>
            </a:r>
            <a:b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br>
            <a:r>
              <a:rPr kumimoji="0" lang="en-US" altLang="zh-HK"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Setting goal is a way to </a:t>
            </a:r>
            <a:r>
              <a:rPr kumimoji="0" lang="en-US" altLang="zh-HK"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push us to finish our work</a:t>
            </a:r>
            <a:r>
              <a:rPr kumimoji="0" lang="zh-TW" alt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 </a:t>
            </a:r>
            <a:r>
              <a:rPr kumimoji="0" lang="en-US" altLang="zh-HK"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and prevent us to become a deadline fighter</a:t>
            </a:r>
            <a: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t/>
            </a:r>
            <a:b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br>
            <a: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t/>
            </a:r>
            <a:b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br>
            <a:r>
              <a:rPr kumimoji="0" lang="en-US" altLang="zh-HK"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Setting goal is way to let us not to do something frivolously and </a:t>
            </a:r>
            <a:r>
              <a:rPr kumimoji="0" lang="en-US" altLang="zh-HK"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complete work more effectively</a:t>
            </a:r>
            <a: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t/>
            </a:r>
            <a:b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br>
            <a: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t/>
            </a:r>
            <a:b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br>
            <a:r>
              <a:rPr kumimoji="0" lang="en-US" altLang="zh-HK"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Setting goal is a way to</a:t>
            </a:r>
            <a:r>
              <a:rPr kumimoji="0" lang="zh-TW"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 </a:t>
            </a:r>
            <a:r>
              <a:rPr kumimoji="0" lang="en-US" altLang="zh-HK"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set a new benchmark</a:t>
            </a:r>
            <a:r>
              <a:rPr kumimoji="0" lang="zh-HK"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 </a:t>
            </a:r>
            <a:r>
              <a:rPr kumimoji="0" lang="en-US" altLang="zh-HK"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and not to lose your way in the sea of life</a:t>
            </a:r>
            <a: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t/>
            </a:r>
            <a:b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br>
            <a: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t/>
            </a:r>
            <a:b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br>
            <a:r>
              <a:rPr kumimoji="0" lang="en-US" altLang="zh-HK"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Setting goal is a way to let us</a:t>
            </a:r>
            <a:r>
              <a:rPr kumimoji="0" lang="zh-TW"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 </a:t>
            </a:r>
            <a:r>
              <a:rPr kumimoji="0" lang="en-US" altLang="zh-HK"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know what are we working for and what is important</a:t>
            </a:r>
            <a:r>
              <a:rPr kumimoji="0" lang="zh-HK"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 </a:t>
            </a:r>
            <a:r>
              <a:rPr kumimoji="0" lang="en-US" altLang="zh-HK"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so we can </a:t>
            </a:r>
            <a:r>
              <a:rPr kumimoji="0" lang="en-US" altLang="zh-HK"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be perseverance</a:t>
            </a:r>
          </a:p>
          <a:p>
            <a:pPr marL="0" marR="0" lvl="0" indent="0" algn="l" defTabSz="914377" rtl="0" eaLnBrk="0" fontAlgn="base" latinLnBrk="0" hangingPunct="0">
              <a:lnSpc>
                <a:spcPct val="80000"/>
              </a:lnSpc>
              <a:spcBef>
                <a:spcPct val="0"/>
              </a:spcBef>
              <a:spcAft>
                <a:spcPct val="0"/>
              </a:spcAft>
              <a:buClrTx/>
              <a:buSzTx/>
              <a:buFont typeface="Arial" panose="020B0604020202020204" pitchFamily="34" charset="0"/>
              <a:buNone/>
              <a:tabLst/>
              <a:defRPr/>
            </a:pPr>
            <a:endParaRPr kumimoji="0" lang="en-US" altLang="zh-HK"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新細明體" panose="02020500000000000000" pitchFamily="18" charset="-120"/>
              <a:cs typeface="Arial" panose="020B0604020202020204" pitchFamily="34" charset="0"/>
            </a:endParaRPr>
          </a:p>
          <a:p>
            <a:pPr marL="0" marR="0" lvl="0" indent="0" algn="l" defTabSz="914377" rtl="0" eaLnBrk="0" fontAlgn="base" latinLnBrk="0" hangingPunct="0">
              <a:lnSpc>
                <a:spcPct val="80000"/>
              </a:lnSpc>
              <a:spcBef>
                <a:spcPct val="0"/>
              </a:spcBef>
              <a:spcAft>
                <a:spcPct val="0"/>
              </a:spcAft>
              <a:buClrTx/>
              <a:buSzTx/>
              <a:buFont typeface="Arial" panose="020B0604020202020204" pitchFamily="34" charset="0"/>
              <a:buNone/>
              <a:tabLst/>
              <a:defRPr/>
            </a:pPr>
            <a:r>
              <a:rPr kumimoji="0" lang="en-US" altLang="zh-HK"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Setting goal is giving me a more accurate direction for me to work and have a better time arrangement, moreover, </a:t>
            </a:r>
            <a:r>
              <a:rPr kumimoji="0" lang="en-US" altLang="zh-HK"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reducing </a:t>
            </a:r>
            <a:r>
              <a:rPr kumimoji="0" lang="en-US" altLang="zh-HK" sz="1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indolence.</a:t>
            </a:r>
            <a:r>
              <a:rPr kumimoji="0" lang="en-US" altLang="zh-HK"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Achieving</a:t>
            </a:r>
            <a:r>
              <a:rPr kumimoji="0" lang="en-US" altLang="zh-HK"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 your goals, you can </a:t>
            </a:r>
            <a:r>
              <a:rPr kumimoji="0" lang="en-US" altLang="zh-HK"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increase your self-esteem and sense of compliment</a:t>
            </a:r>
            <a: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t/>
            </a:r>
            <a:b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br>
            <a: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t/>
            </a:r>
            <a:br>
              <a:rPr kumimoji="0" lang="zh" altLang="en-US" sz="1800" b="0" i="0" u="none" strike="noStrike" kern="1200" cap="none" spc="0" normalizeH="0" baseline="0" noProof="0" dirty="0">
                <a:ln>
                  <a:noFill/>
                </a:ln>
                <a:solidFill>
                  <a:prstClr val="white"/>
                </a:solidFill>
                <a:effectLst/>
                <a:uLnTx/>
                <a:uFillTx/>
                <a:latin typeface="Arial" panose="020B0604020202020204" pitchFamily="34" charset="0"/>
                <a:cs typeface="+mn-cs"/>
              </a:rPr>
            </a:br>
            <a:r>
              <a:rPr kumimoji="0" lang="en-US" altLang="zh-HK"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You can </a:t>
            </a:r>
            <a:r>
              <a:rPr kumimoji="0" lang="en-US" altLang="zh-HK"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only improve</a:t>
            </a:r>
            <a:r>
              <a:rPr kumimoji="0" lang="zh-HK"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 </a:t>
            </a:r>
            <a:r>
              <a:rPr kumimoji="0" lang="en-US" altLang="zh-HK"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while you have goals. If you don't have one, you will be very dejected and live your life without a fixed direction.</a:t>
            </a:r>
          </a:p>
          <a:p>
            <a:pPr marL="0" marR="0" lvl="0" indent="0" algn="l" defTabSz="91437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zh-HK"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新細明體" panose="02020500000000000000" pitchFamily="18" charset="-120"/>
              <a:cs typeface="Arial" panose="020B0604020202020204" pitchFamily="34" charset="0"/>
            </a:endParaRPr>
          </a:p>
          <a:p>
            <a:pPr marL="0" marR="0" lvl="0" indent="0" algn="l" defTabSz="91437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zh-HK"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新細明體" panose="02020500000000000000" pitchFamily="18" charset="-120"/>
              <a:cs typeface="Arial" panose="020B0604020202020204" pitchFamily="34" charset="0"/>
            </a:endParaRPr>
          </a:p>
          <a:p>
            <a:pPr marL="0" marR="0" lvl="0" indent="0" algn="l" defTabSz="91437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zh-HK"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新細明體" panose="02020500000000000000" pitchFamily="18" charset="-120"/>
              <a:cs typeface="Arial" panose="020B0604020202020204" pitchFamily="34" charset="0"/>
            </a:endParaRPr>
          </a:p>
          <a:p>
            <a:pPr marL="0" marR="0" lvl="0" indent="0" algn="l" defTabSz="914377"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zh-HK" altLang="zh-HK"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新細明體" panose="02020500000000000000" pitchFamily="18" charset="-120"/>
                <a:cs typeface="+mn-cs"/>
              </a:rPr>
              <a:t/>
            </a:r>
            <a:br>
              <a:rPr kumimoji="0" lang="zh-HK" altLang="zh-HK"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新細明體" panose="02020500000000000000" pitchFamily="18" charset="-120"/>
                <a:cs typeface="+mn-cs"/>
              </a:rPr>
            </a:br>
            <a:endParaRPr kumimoji="0" lang="zh-HK" altLang="zh-HK"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5610600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9" name="Picture 2" descr="ç¸éåç"/>
          <p:cNvPicPr>
            <a:picLocks noChangeAspect="1" noChangeArrowheads="1"/>
          </p:cNvPicPr>
          <p:nvPr/>
        </p:nvPicPr>
        <p:blipFill rotWithShape="1">
          <a:blip r:embed="rId3">
            <a:extLst>
              <a:ext uri="{28A0092B-C50C-407E-A947-70E740481C1C}">
                <a14:useLocalDpi xmlns:a14="http://schemas.microsoft.com/office/drawing/2010/main" val="0"/>
              </a:ext>
            </a:extLst>
          </a:blip>
          <a:srcRect b="443"/>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a:ea typeface="+mn-ea"/>
              <a:cs typeface="+mn-cs"/>
            </a:endParaRPr>
          </a:p>
        </p:txBody>
      </p:sp>
      <p:sp>
        <p:nvSpPr>
          <p:cNvPr id="2" name="標題 1"/>
          <p:cNvSpPr>
            <a:spLocks noGrp="1"/>
          </p:cNvSpPr>
          <p:nvPr>
            <p:ph type="title"/>
          </p:nvPr>
        </p:nvSpPr>
        <p:spPr>
          <a:xfrm>
            <a:off x="308114" y="1913950"/>
            <a:ext cx="4605472" cy="1342754"/>
          </a:xfrm>
        </p:spPr>
        <p:txBody>
          <a:bodyPr>
            <a:normAutofit/>
          </a:bodyPr>
          <a:lstStyle/>
          <a:p>
            <a:pPr algn="ctr"/>
            <a:r>
              <a:rPr lang="en-US" altLang="zh-HK" sz="6000" b="1" dirty="0">
                <a:solidFill>
                  <a:srgbClr val="000000"/>
                </a:solidFill>
                <a:effectLst>
                  <a:outerShdw blurRad="38100" dist="38100" dir="2700000" algn="tl">
                    <a:srgbClr val="000000">
                      <a:alpha val="43137"/>
                    </a:srgbClr>
                  </a:outerShdw>
                </a:effectLst>
                <a:ea typeface="SimSun" pitchFamily="18" charset="0"/>
              </a:rPr>
              <a:t>Goal setting</a:t>
            </a:r>
            <a:endParaRPr lang="zh-HK" altLang="en-US" sz="6000" b="1" dirty="0">
              <a:effectLst>
                <a:outerShdw blurRad="38100" dist="38100" dir="2700000" algn="tl">
                  <a:srgbClr val="000000">
                    <a:alpha val="43137"/>
                  </a:srgbClr>
                </a:outerShdw>
              </a:effectLst>
            </a:endParaRPr>
          </a:p>
        </p:txBody>
      </p:sp>
      <p:cxnSp>
        <p:nvCxnSpPr>
          <p:cNvPr id="76" name="Straight Connector 75">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1271" name="Content Placeholder 11270">
            <a:extLst>
              <a:ext uri="{FF2B5EF4-FFF2-40B4-BE49-F238E27FC236}">
                <a16:creationId xmlns:a16="http://schemas.microsoft.com/office/drawing/2014/main" id="{AA825056-80E3-418C-8664-8C4C0AD18498}"/>
              </a:ext>
            </a:extLst>
          </p:cNvPr>
          <p:cNvSpPr>
            <a:spLocks noGrp="1"/>
          </p:cNvSpPr>
          <p:nvPr>
            <p:ph idx="1"/>
          </p:nvPr>
        </p:nvSpPr>
        <p:spPr>
          <a:xfrm>
            <a:off x="308114" y="3928087"/>
            <a:ext cx="8607286" cy="2118523"/>
          </a:xfrm>
        </p:spPr>
        <p:txBody>
          <a:bodyPr anchor="ctr">
            <a:noAutofit/>
          </a:bodyPr>
          <a:lstStyle/>
          <a:p>
            <a:pPr marL="0" indent="0">
              <a:buNone/>
            </a:pPr>
            <a:r>
              <a:rPr lang="en-US" altLang="zh-TW" sz="4000" b="1" kern="0" dirty="0" smtClean="0">
                <a:solidFill>
                  <a:srgbClr val="7030A0"/>
                </a:solidFill>
                <a:effectLst>
                  <a:outerShdw blurRad="38100" dist="38100" dir="2700000" algn="tl">
                    <a:srgbClr val="000000">
                      <a:alpha val="43137"/>
                    </a:srgbClr>
                  </a:outerShdw>
                </a:effectLst>
                <a:latin typeface="Arial" panose="020B0604020202020204" pitchFamily="34" charset="0"/>
              </a:rPr>
              <a:t>Realize</a:t>
            </a:r>
            <a:r>
              <a:rPr lang="zh-TW" altLang="en-US" sz="4000" b="1" kern="0" dirty="0" smtClean="0">
                <a:solidFill>
                  <a:srgbClr val="7030A0"/>
                </a:solidFill>
                <a:effectLst>
                  <a:outerShdw blurRad="38100" dist="38100" dir="2700000" algn="tl">
                    <a:srgbClr val="000000">
                      <a:alpha val="43137"/>
                    </a:srgbClr>
                  </a:outerShdw>
                </a:effectLst>
                <a:latin typeface="Arial" panose="020B0604020202020204" pitchFamily="34" charset="0"/>
              </a:rPr>
              <a:t>                         </a:t>
            </a:r>
            <a:r>
              <a:rPr lang="en-US" altLang="zh-TW" sz="4000" b="1" kern="0" dirty="0" smtClean="0">
                <a:solidFill>
                  <a:schemeClr val="accent3"/>
                </a:solidFill>
                <a:effectLst>
                  <a:outerShdw blurRad="38100" dist="38100" dir="2700000" algn="tl">
                    <a:srgbClr val="000000">
                      <a:alpha val="43137"/>
                    </a:srgbClr>
                  </a:outerShdw>
                </a:effectLst>
                <a:latin typeface="Arial" panose="020B0604020202020204" pitchFamily="34" charset="0"/>
              </a:rPr>
              <a:t>Get reward</a:t>
            </a:r>
            <a:r>
              <a:rPr lang="zh-TW" altLang="en-US" sz="4000" b="1" kern="0" dirty="0">
                <a:solidFill>
                  <a:sysClr val="windowText" lastClr="000000"/>
                </a:solidFill>
                <a:effectLst>
                  <a:outerShdw blurRad="38100" dist="38100" dir="2700000" algn="tl">
                    <a:srgbClr val="000000">
                      <a:alpha val="43137"/>
                    </a:srgbClr>
                  </a:outerShdw>
                </a:effectLst>
              </a:rPr>
              <a:t/>
            </a:r>
            <a:br>
              <a:rPr lang="zh-TW" altLang="en-US" sz="4000" b="1" kern="0" dirty="0">
                <a:solidFill>
                  <a:sysClr val="windowText" lastClr="000000"/>
                </a:solidFill>
                <a:effectLst>
                  <a:outerShdw blurRad="38100" dist="38100" dir="2700000" algn="tl">
                    <a:srgbClr val="000000">
                      <a:alpha val="43137"/>
                    </a:srgbClr>
                  </a:outerShdw>
                </a:effectLst>
              </a:rPr>
            </a:br>
            <a:r>
              <a:rPr lang="zh-TW" altLang="en-US" sz="4000" b="1" kern="0" dirty="0">
                <a:solidFill>
                  <a:sysClr val="windowText" lastClr="000000"/>
                </a:solidFill>
                <a:effectLst>
                  <a:outerShdw blurRad="38100" dist="38100" dir="2700000" algn="tl">
                    <a:srgbClr val="000000">
                      <a:alpha val="43137"/>
                    </a:srgbClr>
                  </a:outerShdw>
                </a:effectLst>
              </a:rPr>
              <a:t>   </a:t>
            </a:r>
            <a:endParaRPr lang="en-US" sz="4000" b="1" dirty="0">
              <a:effectLst>
                <a:outerShdw blurRad="38100" dist="38100" dir="2700000" algn="tl">
                  <a:srgbClr val="000000">
                    <a:alpha val="43137"/>
                  </a:srgbClr>
                </a:outerShdw>
              </a:effectLst>
            </a:endParaRPr>
          </a:p>
        </p:txBody>
      </p:sp>
      <p:sp>
        <p:nvSpPr>
          <p:cNvPr id="3" name="矩形 2"/>
          <p:cNvSpPr/>
          <p:nvPr/>
        </p:nvSpPr>
        <p:spPr>
          <a:xfrm>
            <a:off x="3008586" y="3793204"/>
            <a:ext cx="1300356"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5400" b="1" i="0" u="none" strike="noStrike" kern="0" cap="none" spc="0" normalizeH="0" baseline="0" noProof="0" dirty="0" smtClean="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新細明體" panose="02020500000000000000" pitchFamily="18" charset="-120"/>
                <a:cs typeface="+mn-cs"/>
              </a:rPr>
              <a:t>Act</a:t>
            </a:r>
            <a:endParaRPr kumimoji="0" lang="zh-HK" altLang="en-US" sz="5400" b="0" i="0" u="none" strike="noStrike" kern="1200" cap="none" spc="0" normalizeH="0" baseline="0" noProof="0" dirty="0">
              <a:ln>
                <a:noFill/>
              </a:ln>
              <a:solidFill>
                <a:srgbClr val="00B050"/>
              </a:solidFill>
              <a:effectLst/>
              <a:uLnTx/>
              <a:uFillTx/>
              <a:latin typeface="Calibri"/>
              <a:ea typeface="新細明體" panose="02020500000000000000" pitchFamily="18" charset="-120"/>
              <a:cs typeface="+mn-cs"/>
            </a:endParaRPr>
          </a:p>
        </p:txBody>
      </p:sp>
      <p:sp>
        <p:nvSpPr>
          <p:cNvPr id="4" name="向右箭號 3"/>
          <p:cNvSpPr/>
          <p:nvPr/>
        </p:nvSpPr>
        <p:spPr>
          <a:xfrm>
            <a:off x="2081374" y="4798408"/>
            <a:ext cx="3414965"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新細明體" panose="02020500000000000000" pitchFamily="18" charset="-120"/>
              <a:cs typeface="+mn-cs"/>
            </a:endParaRPr>
          </a:p>
        </p:txBody>
      </p:sp>
      <p:pic>
        <p:nvPicPr>
          <p:cNvPr id="10" name="內容版面配置區 5">
            <a:extLst/>
          </p:cNvPr>
          <p:cNvPicPr>
            <a:picLocks noChangeAspect="1"/>
          </p:cNvPicPr>
          <p:nvPr/>
        </p:nvPicPr>
        <p:blipFill>
          <a:blip r:embed="rId4"/>
          <a:stretch>
            <a:fillRect/>
          </a:stretch>
        </p:blipFill>
        <p:spPr>
          <a:xfrm>
            <a:off x="150315" y="-49585"/>
            <a:ext cx="12041685" cy="6773448"/>
          </a:xfrm>
          <a:prstGeom prst="rect">
            <a:avLst/>
          </a:prstGeom>
          <a:solidFill>
            <a:schemeClr val="tx1"/>
          </a:solidFill>
        </p:spPr>
      </p:pic>
    </p:spTree>
    <p:extLst>
      <p:ext uri="{BB962C8B-B14F-4D97-AF65-F5344CB8AC3E}">
        <p14:creationId xmlns:p14="http://schemas.microsoft.com/office/powerpoint/2010/main" val="16960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mind setçåçæå°çµæ"/>
          <p:cNvPicPr>
            <a:picLocks noGrp="1" noChangeAspect="1" noChangeArrowheads="1"/>
          </p:cNvPicPr>
          <p:nvPr>
            <p:ph idx="1"/>
          </p:nvPr>
        </p:nvPicPr>
        <p:blipFill rotWithShape="1">
          <a:blip r:embed="rId2">
            <a:lum bright="70000" contrast="-70000"/>
            <a:extLst>
              <a:ext uri="{28A0092B-C50C-407E-A947-70E740481C1C}">
                <a14:useLocalDpi xmlns:a14="http://schemas.microsoft.com/office/drawing/2010/main" val="0"/>
              </a:ext>
            </a:extLst>
          </a:blip>
          <a:srcRect t="17067" b="26683"/>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ç¸éå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960" y="334779"/>
            <a:ext cx="2104073" cy="30942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æèè´å¯èç¶çåçæå°çµæ"/>
          <p:cNvPicPr>
            <a:picLocks noChangeAspect="1" noChangeArrowheads="1"/>
          </p:cNvPicPr>
          <p:nvPr/>
        </p:nvPicPr>
        <p:blipFill rotWithShape="1">
          <a:blip r:embed="rId4">
            <a:extLst>
              <a:ext uri="{28A0092B-C50C-407E-A947-70E740481C1C}">
                <a14:useLocalDpi xmlns:a14="http://schemas.microsoft.com/office/drawing/2010/main" val="0"/>
              </a:ext>
            </a:extLst>
          </a:blip>
          <a:srcRect l="17689" t="-3" r="17031" b="6"/>
          <a:stretch/>
        </p:blipFill>
        <p:spPr bwMode="auto">
          <a:xfrm>
            <a:off x="8416954" y="3429005"/>
            <a:ext cx="2090164" cy="320178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4436184" y="334779"/>
            <a:ext cx="7184315" cy="26314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HK" sz="32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Calibri"/>
                <a:ea typeface="SimSun" pitchFamily="18" charset="0"/>
                <a:cs typeface="+mn-cs"/>
              </a:rPr>
              <a:t>Bible</a:t>
            </a:r>
            <a:r>
              <a:rPr kumimoji="0" lang="zh-HK" altLang="en-US" sz="32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Calibri"/>
                <a:ea typeface="SimSun" pitchFamily="18" charset="0"/>
                <a:cs typeface="+mn-cs"/>
              </a:rPr>
              <a: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HK" sz="32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Calibri"/>
                <a:ea typeface="SimSun" pitchFamily="18" charset="0"/>
                <a:cs typeface="+mn-cs"/>
              </a:rPr>
              <a:t>Now unto him that is able to do </a:t>
            </a:r>
            <a:r>
              <a:rPr kumimoji="0" lang="en-US" altLang="zh-TW" sz="32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Calibri"/>
                <a:ea typeface="SimSun" pitchFamily="18" charset="0"/>
                <a:cs typeface="+mn-cs"/>
              </a:rPr>
              <a:t>e</a:t>
            </a:r>
            <a:r>
              <a:rPr kumimoji="0" lang="en-US" altLang="zh-HK" sz="32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Calibri"/>
                <a:ea typeface="SimSun" pitchFamily="18" charset="0"/>
                <a:cs typeface="+mn-cs"/>
              </a:rPr>
              <a:t>xceeding abundantly above all that </a:t>
            </a:r>
            <a:r>
              <a:rPr kumimoji="0" lang="en-US" altLang="zh-HK"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a:ea typeface="SimSun" pitchFamily="18" charset="0"/>
                <a:cs typeface="+mn-cs"/>
              </a:rPr>
              <a:t>we ask or think</a:t>
            </a:r>
            <a:r>
              <a:rPr kumimoji="0" lang="en-US" altLang="zh-HK" sz="32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Calibri"/>
                <a:ea typeface="SimSun" pitchFamily="18" charset="0"/>
                <a:cs typeface="+mn-cs"/>
              </a:rPr>
              <a:t>, according to </a:t>
            </a:r>
            <a:r>
              <a:rPr kumimoji="0" lang="en-US" altLang="zh-HK"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a:ea typeface="SimSun" pitchFamily="18" charset="0"/>
                <a:cs typeface="+mn-cs"/>
              </a:rPr>
              <a:t>the power</a:t>
            </a:r>
            <a:r>
              <a:rPr kumimoji="0" lang="zh-HK" altLang="en-US" sz="32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Calibri"/>
                <a:ea typeface="SimSun" pitchFamily="18" charset="0"/>
                <a:cs typeface="+mn-cs"/>
              </a:rPr>
              <a:t> </a:t>
            </a:r>
            <a:r>
              <a:rPr kumimoji="0" lang="en-US" altLang="zh-HK" sz="32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Calibri"/>
                <a:ea typeface="SimSun" pitchFamily="18" charset="0"/>
                <a:cs typeface="+mn-cs"/>
              </a:rPr>
              <a:t>that worketh in us!</a:t>
            </a:r>
          </a:p>
        </p:txBody>
      </p:sp>
      <p:sp>
        <p:nvSpPr>
          <p:cNvPr id="6" name="Rectangle 1"/>
          <p:cNvSpPr txBox="1">
            <a:spLocks noChangeArrowheads="1"/>
          </p:cNvSpPr>
          <p:nvPr/>
        </p:nvSpPr>
        <p:spPr bwMode="auto">
          <a:xfrm>
            <a:off x="228600" y="4160078"/>
            <a:ext cx="7633254" cy="300971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lvl1pPr marL="228594" indent="-228594" algn="l" defTabSz="914377" rtl="0" eaLnBrk="0" fontAlgn="base" latinLnBrk="0" hangingPunct="0">
              <a:lnSpc>
                <a:spcPct val="90000"/>
              </a:lnSpc>
              <a:spcBef>
                <a:spcPct val="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783" indent="-228594" algn="l" defTabSz="914377" rtl="0" eaLnBrk="0" fontAlgn="base" latinLnBrk="0" hangingPunct="0">
              <a:lnSpc>
                <a:spcPct val="90000"/>
              </a:lnSpc>
              <a:spcBef>
                <a:spcPct val="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2971" indent="-228594" algn="l" defTabSz="914377"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160" indent="-228594" algn="l" defTabSz="914377"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349" indent="-228594" algn="l" defTabSz="914377"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537" indent="-228594" algn="l" defTabSz="914377"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6pPr>
            <a:lvl7pPr marL="2971726" indent="-228594" algn="l" defTabSz="914377"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7pPr>
            <a:lvl8pPr marL="3428914" indent="-228594" algn="l" defTabSz="914377"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8pPr>
            <a:lvl9pPr marL="3886103" indent="-228594" algn="l" defTabSz="914377"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9pPr>
          </a:lstStyle>
          <a:p>
            <a:pPr marL="0" marR="0" lvl="0" indent="0" algn="l" defTabSz="914400" rtl="0" eaLnBrk="1" fontAlgn="base" latinLnBrk="0" hangingPunct="1">
              <a:lnSpc>
                <a:spcPct val="90000"/>
              </a:lnSpc>
              <a:spcBef>
                <a:spcPct val="0"/>
              </a:spcBef>
              <a:spcAft>
                <a:spcPts val="600"/>
              </a:spcAft>
              <a:buClrTx/>
              <a:buSzTx/>
              <a:buFont typeface="Arial" panose="020B0604020202020204" pitchFamily="34" charset="0"/>
              <a:buNone/>
              <a:tabLst/>
              <a:defRPr/>
            </a:pPr>
            <a:r>
              <a:rPr kumimoji="0" lang="en-US" altLang="zh-HK" sz="32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Think and Grow Rich</a:t>
            </a:r>
            <a:r>
              <a:rPr kumimoji="0" lang="zh-HK" altLang="en-US" sz="32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a:t>
            </a:r>
          </a:p>
          <a:p>
            <a:pPr marL="0" marR="0" lvl="0" indent="0" algn="l" defTabSz="914400" rtl="0" eaLnBrk="1" fontAlgn="base" latinLnBrk="0" hangingPunct="1">
              <a:lnSpc>
                <a:spcPct val="90000"/>
              </a:lnSpc>
              <a:spcBef>
                <a:spcPct val="0"/>
              </a:spcBef>
              <a:spcAft>
                <a:spcPts val="600"/>
              </a:spcAft>
              <a:buClrTx/>
              <a:buSzTx/>
              <a:buFont typeface="Arial" panose="020B0604020202020204" pitchFamily="34" charset="0"/>
              <a:buNone/>
              <a:tabLst/>
              <a:defRPr/>
            </a:pPr>
            <a:r>
              <a:rPr kumimoji="0" lang="en-US" altLang="zh-HK" sz="32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All things that</a:t>
            </a:r>
            <a:r>
              <a:rPr kumimoji="0" lang="zh-HK" altLang="en-US"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 </a:t>
            </a:r>
            <a:r>
              <a:rPr kumimoji="0" lang="en-US" altLang="zh-HK"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people can imagine</a:t>
            </a:r>
            <a:r>
              <a:rPr kumimoji="0" lang="zh-HK" altLang="en-US" sz="32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 </a:t>
            </a:r>
            <a:r>
              <a:rPr kumimoji="0" lang="en-US" altLang="zh-HK" sz="32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and</a:t>
            </a:r>
            <a:r>
              <a:rPr kumimoji="0" lang="zh-HK" altLang="en-US"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 </a:t>
            </a:r>
            <a:r>
              <a:rPr kumimoji="0" lang="en-US" altLang="zh-HK"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believe</a:t>
            </a:r>
            <a:r>
              <a:rPr kumimoji="0" lang="en-US" altLang="zh-HK" sz="32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a:t>
            </a:r>
            <a:r>
              <a:rPr kumimoji="0" lang="zh-TW" altLang="en-US" sz="32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 </a:t>
            </a:r>
            <a:r>
              <a:rPr kumimoji="0" lang="en-US" altLang="zh-HK" sz="32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will be realized one day!</a:t>
            </a:r>
          </a:p>
          <a:p>
            <a:pPr marL="0" marR="0" lvl="0" indent="0" algn="l" defTabSz="914400" rtl="0" eaLnBrk="1" fontAlgn="base" latinLnBrk="0" hangingPunct="1">
              <a:lnSpc>
                <a:spcPct val="90000"/>
              </a:lnSpc>
              <a:spcBef>
                <a:spcPct val="0"/>
              </a:spcBef>
              <a:spcAft>
                <a:spcPts val="600"/>
              </a:spcAft>
              <a:buClrTx/>
              <a:buSzTx/>
              <a:buFont typeface="Arial" panose="020B0604020202020204" pitchFamily="34" charset="0"/>
              <a:buNone/>
              <a:tabLst/>
              <a:defRPr/>
            </a:pPr>
            <a:endParaRPr kumimoji="0" lang="en-US" altLang="zh-TW"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33943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ç®æ¨è¨­å®çéè¦æ§çåçæå°çµæ"/>
          <p:cNvPicPr>
            <a:picLocks noChangeAspect="1" noChangeArrowheads="1"/>
          </p:cNvPicPr>
          <p:nvPr/>
        </p:nvPicPr>
        <p:blipFill rotWithShape="1">
          <a:blip r:embed="rId2">
            <a:extLst>
              <a:ext uri="{28A0092B-C50C-407E-A947-70E740481C1C}">
                <a14:useLocalDpi xmlns:a14="http://schemas.microsoft.com/office/drawing/2010/main" val="0"/>
              </a:ext>
            </a:extLst>
          </a:blip>
          <a:srcRect t="20777" b="22261"/>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a:ea typeface="+mn-ea"/>
              <a:cs typeface="+mn-cs"/>
            </a:endParaRP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Rectangle 2"/>
          <p:cNvSpPr>
            <a:spLocks noGrp="1" noChangeArrowheads="1"/>
          </p:cNvSpPr>
          <p:nvPr>
            <p:ph idx="1"/>
          </p:nvPr>
        </p:nvSpPr>
        <p:spPr bwMode="auto">
          <a:xfrm>
            <a:off x="757372" y="3660621"/>
            <a:ext cx="5259799" cy="287389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marL="342900" indent="-342900">
              <a:defRPr sz="3600" u="sng">
                <a:solidFill>
                  <a:schemeClr val="tx1"/>
                </a:solidFill>
                <a:latin typeface="Arial" panose="020B0604020202020204" pitchFamily="34" charset="0"/>
                <a:ea typeface="標楷體" panose="03000509000000000000" pitchFamily="65" charset="-120"/>
              </a:defRPr>
            </a:lvl1pPr>
            <a:lvl2pPr marL="742950" indent="-285750">
              <a:defRPr sz="3600" u="sng">
                <a:solidFill>
                  <a:schemeClr val="tx1"/>
                </a:solidFill>
                <a:latin typeface="Arial" panose="020B0604020202020204" pitchFamily="34" charset="0"/>
                <a:ea typeface="標楷體" panose="03000509000000000000" pitchFamily="65" charset="-120"/>
              </a:defRPr>
            </a:lvl2pPr>
            <a:lvl3pPr marL="1143000" indent="-228600">
              <a:defRPr sz="3600" u="sng">
                <a:solidFill>
                  <a:schemeClr val="tx1"/>
                </a:solidFill>
                <a:latin typeface="Arial" panose="020B0604020202020204" pitchFamily="34" charset="0"/>
                <a:ea typeface="標楷體" panose="03000509000000000000" pitchFamily="65" charset="-120"/>
              </a:defRPr>
            </a:lvl3pPr>
            <a:lvl4pPr marL="1600200" indent="-228600">
              <a:defRPr sz="3600" u="sng">
                <a:solidFill>
                  <a:schemeClr val="tx1"/>
                </a:solidFill>
                <a:latin typeface="Arial" panose="020B0604020202020204" pitchFamily="34" charset="0"/>
                <a:ea typeface="標楷體" panose="03000509000000000000" pitchFamily="65" charset="-120"/>
              </a:defRPr>
            </a:lvl4pPr>
            <a:lvl5pPr marL="2057400" indent="-228600">
              <a:defRPr sz="3600" u="sng">
                <a:solidFill>
                  <a:schemeClr val="tx1"/>
                </a:solidFill>
                <a:latin typeface="Arial" panose="020B0604020202020204" pitchFamily="34" charset="0"/>
                <a:ea typeface="標楷體" panose="03000509000000000000" pitchFamily="65" charset="-120"/>
              </a:defRPr>
            </a:lvl5pPr>
            <a:lvl6pPr marL="2514600" indent="-228600" algn="ctr" eaLnBrk="0" fontAlgn="base" hangingPunct="0">
              <a:spcBef>
                <a:spcPct val="0"/>
              </a:spcBef>
              <a:spcAft>
                <a:spcPct val="0"/>
              </a:spcAft>
              <a:defRPr sz="3600" u="sng">
                <a:solidFill>
                  <a:schemeClr val="tx1"/>
                </a:solidFill>
                <a:latin typeface="Arial" panose="020B0604020202020204" pitchFamily="34" charset="0"/>
                <a:ea typeface="標楷體" panose="03000509000000000000" pitchFamily="65" charset="-120"/>
              </a:defRPr>
            </a:lvl6pPr>
            <a:lvl7pPr marL="2971800" indent="-228600" algn="ctr" eaLnBrk="0" fontAlgn="base" hangingPunct="0">
              <a:spcBef>
                <a:spcPct val="0"/>
              </a:spcBef>
              <a:spcAft>
                <a:spcPct val="0"/>
              </a:spcAft>
              <a:defRPr sz="3600" u="sng">
                <a:solidFill>
                  <a:schemeClr val="tx1"/>
                </a:solidFill>
                <a:latin typeface="Arial" panose="020B0604020202020204" pitchFamily="34" charset="0"/>
                <a:ea typeface="標楷體" panose="03000509000000000000" pitchFamily="65" charset="-120"/>
              </a:defRPr>
            </a:lvl7pPr>
            <a:lvl8pPr marL="3429000" indent="-228600" algn="ctr" eaLnBrk="0" fontAlgn="base" hangingPunct="0">
              <a:spcBef>
                <a:spcPct val="0"/>
              </a:spcBef>
              <a:spcAft>
                <a:spcPct val="0"/>
              </a:spcAft>
              <a:defRPr sz="3600" u="sng">
                <a:solidFill>
                  <a:schemeClr val="tx1"/>
                </a:solidFill>
                <a:latin typeface="Arial" panose="020B0604020202020204" pitchFamily="34" charset="0"/>
                <a:ea typeface="標楷體" panose="03000509000000000000" pitchFamily="65" charset="-120"/>
              </a:defRPr>
            </a:lvl8pPr>
            <a:lvl9pPr marL="3886200" indent="-228600" algn="ctr" eaLnBrk="0" fontAlgn="base" hangingPunct="0">
              <a:spcBef>
                <a:spcPct val="0"/>
              </a:spcBef>
              <a:spcAft>
                <a:spcPct val="0"/>
              </a:spcAft>
              <a:defRPr sz="3600" u="sng">
                <a:solidFill>
                  <a:schemeClr val="tx1"/>
                </a:solidFill>
                <a:latin typeface="Arial" panose="020B0604020202020204" pitchFamily="34" charset="0"/>
                <a:ea typeface="標楷體" panose="03000509000000000000" pitchFamily="65" charset="-120"/>
              </a:defRPr>
            </a:lvl9pPr>
          </a:lstStyle>
          <a:p>
            <a:pPr defTabSz="914400">
              <a:spcBef>
                <a:spcPct val="55000"/>
              </a:spcBef>
              <a:buClr>
                <a:schemeClr val="tx1"/>
              </a:buClr>
              <a:buNone/>
              <a:defRPr/>
            </a:pPr>
            <a:r>
              <a:rPr lang="en-US" altLang="zh-HK" sz="2800" b="1" u="none" dirty="0">
                <a:solidFill>
                  <a:srgbClr val="000000"/>
                </a:solidFill>
                <a:ea typeface="SimSun" panose="02010600030101010101" pitchFamily="2" charset="-122"/>
                <a:cs typeface="Arial" panose="020B0604020202020204" pitchFamily="34" charset="0"/>
              </a:rPr>
              <a:t>What</a:t>
            </a:r>
            <a:r>
              <a:rPr lang="zh-TW" altLang="en-US" sz="2800" b="1" u="none" dirty="0">
                <a:solidFill>
                  <a:srgbClr val="000000"/>
                </a:solidFill>
                <a:ea typeface="SimSun" panose="02010600030101010101" pitchFamily="2" charset="-122"/>
                <a:cs typeface="Arial" panose="020B0604020202020204" pitchFamily="34" charset="0"/>
              </a:rPr>
              <a:t> </a:t>
            </a:r>
            <a:r>
              <a:rPr lang="en-US" altLang="zh-HK" sz="2800" b="1" u="none" dirty="0">
                <a:solidFill>
                  <a:srgbClr val="000000"/>
                </a:solidFill>
                <a:ea typeface="SimSun" panose="02010600030101010101" pitchFamily="2" charset="-122"/>
                <a:cs typeface="Arial" panose="020B0604020202020204" pitchFamily="34" charset="0"/>
              </a:rPr>
              <a:t>Goals that you choose</a:t>
            </a:r>
          </a:p>
          <a:p>
            <a:pPr defTabSz="914400">
              <a:spcBef>
                <a:spcPct val="55000"/>
              </a:spcBef>
              <a:buClr>
                <a:schemeClr val="tx1"/>
              </a:buClr>
              <a:buNone/>
              <a:defRPr/>
            </a:pPr>
            <a:r>
              <a:rPr lang="en-AU" altLang="zh-HK" sz="2800" b="1" u="none" dirty="0">
                <a:solidFill>
                  <a:srgbClr val="000000"/>
                </a:solidFill>
                <a:ea typeface="SimSun" panose="02010600030101010101" pitchFamily="2" charset="-122"/>
                <a:cs typeface="Arial" panose="020B0604020202020204" pitchFamily="34" charset="0"/>
              </a:rPr>
              <a:t>W</a:t>
            </a:r>
            <a:r>
              <a:rPr lang="en-US" altLang="zh-HK" sz="2800" b="1" u="none" dirty="0">
                <a:solidFill>
                  <a:srgbClr val="000000"/>
                </a:solidFill>
                <a:ea typeface="SimSun" panose="02010600030101010101" pitchFamily="2" charset="-122"/>
                <a:cs typeface="Arial" panose="020B0604020202020204" pitchFamily="34" charset="0"/>
              </a:rPr>
              <a:t>ill</a:t>
            </a:r>
            <a:r>
              <a:rPr lang="zh-TW" altLang="en-US" sz="2800" b="1" u="none" dirty="0">
                <a:solidFill>
                  <a:srgbClr val="000000"/>
                </a:solidFill>
                <a:ea typeface="SimSun" panose="02010600030101010101" pitchFamily="2" charset="-122"/>
                <a:cs typeface="Arial" panose="020B0604020202020204" pitchFamily="34" charset="0"/>
              </a:rPr>
              <a:t> </a:t>
            </a:r>
            <a:r>
              <a:rPr lang="en-US" altLang="zh-HK" sz="2800" b="1" u="none" dirty="0">
                <a:solidFill>
                  <a:srgbClr val="000000"/>
                </a:solidFill>
                <a:ea typeface="SimSun" panose="02010600030101010101" pitchFamily="2" charset="-122"/>
                <a:cs typeface="Arial" panose="020B0604020202020204" pitchFamily="34" charset="0"/>
              </a:rPr>
              <a:t>decide</a:t>
            </a:r>
            <a:r>
              <a:rPr lang="zh-TW" altLang="en-US" sz="2800" b="1" u="none" dirty="0">
                <a:solidFill>
                  <a:srgbClr val="000000"/>
                </a:solidFill>
                <a:ea typeface="SimSun" panose="02010600030101010101" pitchFamily="2" charset="-122"/>
                <a:cs typeface="Arial" panose="020B0604020202020204" pitchFamily="34" charset="0"/>
              </a:rPr>
              <a:t> </a:t>
            </a:r>
            <a:r>
              <a:rPr lang="en-US" altLang="zh-HK" sz="2800" b="1" u="none" dirty="0">
                <a:solidFill>
                  <a:srgbClr val="000000"/>
                </a:solidFill>
                <a:ea typeface="SimSun" panose="02010600030101010101" pitchFamily="2" charset="-122"/>
                <a:cs typeface="Arial" panose="020B0604020202020204" pitchFamily="34" charset="0"/>
              </a:rPr>
              <a:t>what life</a:t>
            </a:r>
            <a:r>
              <a:rPr lang="zh-TW" altLang="en-US" sz="2800" b="1" u="none" dirty="0">
                <a:solidFill>
                  <a:srgbClr val="000000"/>
                </a:solidFill>
                <a:ea typeface="SimSun" panose="02010600030101010101" pitchFamily="2" charset="-122"/>
                <a:cs typeface="Arial" panose="020B0604020202020204" pitchFamily="34" charset="0"/>
              </a:rPr>
              <a:t> </a:t>
            </a:r>
            <a:r>
              <a:rPr lang="en-US" altLang="zh-HK" sz="2800" b="1" u="none" dirty="0">
                <a:solidFill>
                  <a:srgbClr val="000000"/>
                </a:solidFill>
                <a:ea typeface="SimSun" panose="02010600030101010101" pitchFamily="2" charset="-122"/>
                <a:cs typeface="Arial" panose="020B0604020202020204" pitchFamily="34" charset="0"/>
              </a:rPr>
              <a:t>that </a:t>
            </a:r>
          </a:p>
          <a:p>
            <a:pPr defTabSz="914400">
              <a:spcBef>
                <a:spcPct val="55000"/>
              </a:spcBef>
              <a:buClr>
                <a:schemeClr val="tx1"/>
              </a:buClr>
              <a:buNone/>
              <a:defRPr/>
            </a:pPr>
            <a:r>
              <a:rPr lang="en-US" altLang="zh-HK" sz="2800" b="1" u="none" dirty="0">
                <a:solidFill>
                  <a:srgbClr val="000000"/>
                </a:solidFill>
                <a:ea typeface="SimSun" panose="02010600030101010101" pitchFamily="2" charset="-122"/>
                <a:cs typeface="Arial" panose="020B0604020202020204" pitchFamily="34" charset="0"/>
              </a:rPr>
              <a:t>you</a:t>
            </a:r>
            <a:r>
              <a:rPr lang="zh-TW" altLang="en-US" sz="2800" b="1" u="none" dirty="0">
                <a:solidFill>
                  <a:srgbClr val="000000"/>
                </a:solidFill>
                <a:ea typeface="SimSun" panose="02010600030101010101" pitchFamily="2" charset="-122"/>
                <a:cs typeface="Arial" panose="020B0604020202020204" pitchFamily="34" charset="0"/>
              </a:rPr>
              <a:t> </a:t>
            </a:r>
            <a:r>
              <a:rPr lang="en-US" altLang="zh-HK" sz="2800" b="1" u="none" dirty="0">
                <a:solidFill>
                  <a:srgbClr val="000000"/>
                </a:solidFill>
                <a:ea typeface="SimSun" panose="02010600030101010101" pitchFamily="2" charset="-122"/>
                <a:cs typeface="Arial" panose="020B0604020202020204" pitchFamily="34" charset="0"/>
              </a:rPr>
              <a:t>will live</a:t>
            </a:r>
          </a:p>
          <a:p>
            <a:pPr defTabSz="914400">
              <a:spcBef>
                <a:spcPct val="55000"/>
              </a:spcBef>
              <a:buClr>
                <a:schemeClr val="tx1"/>
              </a:buClr>
              <a:buNone/>
              <a:defRPr/>
            </a:pPr>
            <a:r>
              <a:rPr lang="en-US" altLang="zh-HK" sz="2800" b="1" u="none" dirty="0">
                <a:solidFill>
                  <a:srgbClr val="000000"/>
                </a:solidFill>
                <a:ea typeface="SimSun" panose="02010600030101010101" pitchFamily="2" charset="-122"/>
                <a:cs typeface="Arial" panose="020B0604020202020204" pitchFamily="34" charset="0"/>
              </a:rPr>
              <a:t>Today</a:t>
            </a:r>
            <a:r>
              <a:rPr lang="en-US" altLang="zh-TW" sz="2800" b="1" u="none" dirty="0">
                <a:solidFill>
                  <a:srgbClr val="000000"/>
                </a:solidFill>
                <a:ea typeface="SimSun" panose="02010600030101010101" pitchFamily="2" charset="-122"/>
                <a:cs typeface="Arial" panose="020B0604020202020204" pitchFamily="34" charset="0"/>
              </a:rPr>
              <a:t>’</a:t>
            </a:r>
            <a:r>
              <a:rPr lang="en-US" altLang="zh-HK" sz="2800" b="1" u="none" dirty="0">
                <a:solidFill>
                  <a:srgbClr val="000000"/>
                </a:solidFill>
                <a:ea typeface="SimSun" panose="02010600030101010101" pitchFamily="2" charset="-122"/>
                <a:cs typeface="Arial" panose="020B0604020202020204" pitchFamily="34" charset="0"/>
              </a:rPr>
              <a:t>s</a:t>
            </a:r>
            <a:r>
              <a:rPr lang="zh-TW" altLang="en-US" sz="2800" b="1" u="none" dirty="0">
                <a:solidFill>
                  <a:srgbClr val="000000"/>
                </a:solidFill>
                <a:ea typeface="SimSun" panose="02010600030101010101" pitchFamily="2" charset="-122"/>
                <a:cs typeface="Arial" panose="020B0604020202020204" pitchFamily="34" charset="0"/>
              </a:rPr>
              <a:t> </a:t>
            </a:r>
            <a:r>
              <a:rPr lang="en-US" altLang="zh-HK" sz="2800" b="1" u="none" dirty="0">
                <a:solidFill>
                  <a:srgbClr val="000000"/>
                </a:solidFill>
                <a:ea typeface="SimSun" panose="02010600030101010101" pitchFamily="2" charset="-122"/>
                <a:cs typeface="Arial" panose="020B0604020202020204" pitchFamily="34" charset="0"/>
              </a:rPr>
              <a:t>goal</a:t>
            </a:r>
            <a:r>
              <a:rPr lang="zh-TW" altLang="en-US" sz="2800" b="1" u="none" dirty="0">
                <a:solidFill>
                  <a:srgbClr val="000000"/>
                </a:solidFill>
                <a:ea typeface="SimSun" panose="02010600030101010101" pitchFamily="2" charset="-122"/>
                <a:cs typeface="Arial" panose="020B0604020202020204" pitchFamily="34" charset="0"/>
              </a:rPr>
              <a:t> </a:t>
            </a:r>
            <a:r>
              <a:rPr lang="en-US" altLang="zh-TW" sz="2800" b="1" u="none" dirty="0">
                <a:solidFill>
                  <a:srgbClr val="000000"/>
                </a:solidFill>
                <a:ea typeface="SimSun" panose="02010600030101010101" pitchFamily="2" charset="-122"/>
                <a:cs typeface="Arial" panose="020B0604020202020204" pitchFamily="34" charset="0"/>
              </a:rPr>
              <a:t>becomes</a:t>
            </a:r>
            <a:r>
              <a:rPr lang="zh-HK" altLang="en-US" sz="2800" b="1" u="none" dirty="0">
                <a:solidFill>
                  <a:srgbClr val="000000"/>
                </a:solidFill>
                <a:ea typeface="SimSun" panose="02010600030101010101" pitchFamily="2" charset="-122"/>
                <a:cs typeface="Arial" panose="020B0604020202020204" pitchFamily="34" charset="0"/>
              </a:rPr>
              <a:t> </a:t>
            </a:r>
            <a:r>
              <a:rPr lang="en-US" altLang="zh-HK" sz="2800" b="1" u="none" dirty="0">
                <a:solidFill>
                  <a:srgbClr val="000000"/>
                </a:solidFill>
                <a:ea typeface="SimSun" panose="02010600030101010101" pitchFamily="2" charset="-122"/>
                <a:cs typeface="Arial" panose="020B0604020202020204" pitchFamily="34" charset="0"/>
              </a:rPr>
              <a:t>the</a:t>
            </a:r>
            <a:r>
              <a:rPr lang="zh-TW" altLang="en-US" sz="2800" b="1" u="none" dirty="0">
                <a:solidFill>
                  <a:srgbClr val="000000"/>
                </a:solidFill>
                <a:ea typeface="SimSun" panose="02010600030101010101" pitchFamily="2" charset="-122"/>
                <a:cs typeface="Arial" panose="020B0604020202020204" pitchFamily="34" charset="0"/>
              </a:rPr>
              <a:t> </a:t>
            </a:r>
            <a:endParaRPr lang="en-US" altLang="zh-TW" sz="2800" b="1" u="none" dirty="0">
              <a:solidFill>
                <a:srgbClr val="000000"/>
              </a:solidFill>
              <a:ea typeface="SimSun" panose="02010600030101010101" pitchFamily="2" charset="-122"/>
              <a:cs typeface="Arial" panose="020B0604020202020204" pitchFamily="34" charset="0"/>
            </a:endParaRPr>
          </a:p>
          <a:p>
            <a:pPr defTabSz="914400">
              <a:spcBef>
                <a:spcPct val="55000"/>
              </a:spcBef>
              <a:buClr>
                <a:schemeClr val="tx1"/>
              </a:buClr>
              <a:buNone/>
              <a:defRPr/>
            </a:pPr>
            <a:r>
              <a:rPr lang="en-US" altLang="zh-TW" sz="2800" b="1" u="none" dirty="0">
                <a:solidFill>
                  <a:srgbClr val="000000"/>
                </a:solidFill>
                <a:ea typeface="SimSun" panose="02010600030101010101" pitchFamily="2" charset="-122"/>
                <a:cs typeface="Arial" panose="020B0604020202020204" pitchFamily="34" charset="0"/>
              </a:rPr>
              <a:t>REALITY </a:t>
            </a:r>
            <a:r>
              <a:rPr lang="en-US" altLang="zh-HK" sz="2800" b="1" u="none" dirty="0">
                <a:solidFill>
                  <a:srgbClr val="000000"/>
                </a:solidFill>
                <a:ea typeface="SimSun" panose="02010600030101010101" pitchFamily="2" charset="-122"/>
                <a:cs typeface="Arial" panose="020B0604020202020204" pitchFamily="34" charset="0"/>
              </a:rPr>
              <a:t>in your future</a:t>
            </a:r>
            <a:endParaRPr lang="zh-HK" altLang="en-US" sz="2800" b="1" u="none" dirty="0">
              <a:solidFill>
                <a:srgbClr val="000000"/>
              </a:solidFill>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427868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a:extLst/>
          </a:blip>
          <a:srcRect/>
          <a:stretch/>
        </p:blipFill>
        <p:spPr>
          <a:xfrm>
            <a:off x="20" y="10"/>
            <a:ext cx="12191980" cy="6857990"/>
          </a:xfrm>
          <a:prstGeom prst="rect">
            <a:avLst/>
          </a:prstGeom>
        </p:spPr>
      </p:pic>
      <p:sp>
        <p:nvSpPr>
          <p:cNvPr id="24" name="Rectangle 22">
            <a:extLst>
              <a:ext uri="{FF2B5EF4-FFF2-40B4-BE49-F238E27FC236}">
                <a16:creationId xmlns:a16="http://schemas.microsoft.com/office/drawing/2014/main" id="{A4206507-76F5-4316-AAF5-4EAFEE5EBD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4">
            <a:extLst>
              <a:ext uri="{FF2B5EF4-FFF2-40B4-BE49-F238E27FC236}">
                <a16:creationId xmlns:a16="http://schemas.microsoft.com/office/drawing/2014/main" id="{03BC2B61-D77E-45AB-8722-15BC6A718A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標題 1"/>
          <p:cNvSpPr>
            <a:spLocks noGrp="1"/>
          </p:cNvSpPr>
          <p:nvPr>
            <p:ph type="title"/>
          </p:nvPr>
        </p:nvSpPr>
        <p:spPr>
          <a:xfrm>
            <a:off x="434340" y="383218"/>
            <a:ext cx="9951720" cy="1616710"/>
          </a:xfrm>
        </p:spPr>
        <p:txBody>
          <a:bodyPr anchor="ctr">
            <a:normAutofit/>
          </a:bodyPr>
          <a:lstStyle/>
          <a:p>
            <a:r>
              <a:rPr lang="en-US" altLang="zh-HK" sz="4800" b="1" dirty="0">
                <a:effectLst>
                  <a:outerShdw blurRad="38100" dist="38100" dir="2700000" algn="tl">
                    <a:srgbClr val="000000">
                      <a:alpha val="43137"/>
                    </a:srgbClr>
                  </a:outerShdw>
                </a:effectLst>
                <a:ea typeface="SimSun" pitchFamily="18" charset="0"/>
              </a:rPr>
              <a:t>How to set your goals and achieve them?</a:t>
            </a:r>
            <a:endParaRPr lang="zh-HK" altLang="en-US" sz="4800" b="1" dirty="0">
              <a:effectLst>
                <a:outerShdw blurRad="38100" dist="38100" dir="2700000" algn="tl">
                  <a:srgbClr val="000000">
                    <a:alpha val="43137"/>
                  </a:srgbClr>
                </a:outerShdw>
              </a:effectLst>
            </a:endParaRPr>
          </a:p>
        </p:txBody>
      </p:sp>
      <p:sp>
        <p:nvSpPr>
          <p:cNvPr id="3" name="內容版面配置區 2"/>
          <p:cNvSpPr>
            <a:spLocks noGrp="1"/>
          </p:cNvSpPr>
          <p:nvPr>
            <p:ph idx="1"/>
          </p:nvPr>
        </p:nvSpPr>
        <p:spPr>
          <a:xfrm>
            <a:off x="669532" y="1695103"/>
            <a:ext cx="10617974" cy="4447278"/>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marL="0" indent="0">
              <a:buNone/>
            </a:pPr>
            <a:endParaRPr lang="en-US" altLang="zh-TW" b="1" dirty="0">
              <a:solidFill>
                <a:srgbClr val="FFFFFF"/>
              </a:solidFill>
              <a:effectLst>
                <a:outerShdw blurRad="38100" dist="38100" dir="2700000" algn="tl">
                  <a:srgbClr val="000000">
                    <a:alpha val="43137"/>
                  </a:srgbClr>
                </a:outerShdw>
              </a:effectLst>
            </a:endParaRPr>
          </a:p>
          <a:p>
            <a:pPr marL="0" indent="0">
              <a:buNone/>
            </a:pPr>
            <a:r>
              <a:rPr lang="en-US" altLang="zh-HK" b="1" dirty="0">
                <a:effectLst>
                  <a:outerShdw blurRad="38100" dist="38100" dir="2700000" algn="tl">
                    <a:srgbClr val="000000">
                      <a:alpha val="43137"/>
                    </a:srgbClr>
                  </a:outerShdw>
                </a:effectLst>
                <a:ea typeface="SimSun" pitchFamily="18" charset="0"/>
              </a:rPr>
              <a:t>You have to keep asking this question,</a:t>
            </a:r>
            <a:r>
              <a:rPr lang="en-US" altLang="zh-HK" b="1" dirty="0">
                <a:solidFill>
                  <a:srgbClr val="FFFF00"/>
                </a:solidFill>
                <a:effectLst>
                  <a:outerShdw blurRad="38100" dist="38100" dir="2700000" algn="tl">
                    <a:srgbClr val="000000">
                      <a:alpha val="43137"/>
                    </a:srgbClr>
                  </a:outerShdw>
                </a:effectLst>
                <a:ea typeface="SimSun" pitchFamily="18" charset="0"/>
              </a:rPr>
              <a:t> “what kind of person</a:t>
            </a:r>
            <a:r>
              <a:rPr lang="zh-TW" altLang="en-US" b="1" dirty="0">
                <a:solidFill>
                  <a:srgbClr val="FFFF00"/>
                </a:solidFill>
                <a:effectLst>
                  <a:outerShdw blurRad="38100" dist="38100" dir="2700000" algn="tl">
                    <a:srgbClr val="000000">
                      <a:alpha val="43137"/>
                    </a:srgbClr>
                  </a:outerShdw>
                </a:effectLst>
                <a:ea typeface="SimSun" pitchFamily="18" charset="0"/>
              </a:rPr>
              <a:t> </a:t>
            </a:r>
            <a:r>
              <a:rPr lang="en-US" altLang="zh-HK" b="1" dirty="0">
                <a:effectLst>
                  <a:outerShdw blurRad="38100" dist="38100" dir="2700000" algn="tl">
                    <a:srgbClr val="000000">
                      <a:alpha val="43137"/>
                    </a:srgbClr>
                  </a:outerShdw>
                </a:effectLst>
                <a:ea typeface="SimSun" pitchFamily="18" charset="0"/>
              </a:rPr>
              <a:t>do you want to be” “</a:t>
            </a:r>
            <a:r>
              <a:rPr lang="en-US" altLang="zh-HK" b="1" dirty="0">
                <a:solidFill>
                  <a:srgbClr val="FFFF00"/>
                </a:solidFill>
                <a:effectLst>
                  <a:outerShdw blurRad="38100" dist="38100" dir="2700000" algn="tl">
                    <a:srgbClr val="000000">
                      <a:alpha val="43137"/>
                    </a:srgbClr>
                  </a:outerShdw>
                </a:effectLst>
                <a:ea typeface="SimSun" pitchFamily="18" charset="0"/>
              </a:rPr>
              <a:t>What kind of life</a:t>
            </a:r>
            <a:r>
              <a:rPr lang="zh-HK" altLang="en-US" b="1" dirty="0">
                <a:solidFill>
                  <a:srgbClr val="000000"/>
                </a:solidFill>
                <a:effectLst>
                  <a:outerShdw blurRad="38100" dist="38100" dir="2700000" algn="tl">
                    <a:srgbClr val="000000">
                      <a:alpha val="43137"/>
                    </a:srgbClr>
                  </a:outerShdw>
                </a:effectLst>
                <a:ea typeface="SimSun" pitchFamily="18" charset="0"/>
              </a:rPr>
              <a:t> </a:t>
            </a:r>
            <a:r>
              <a:rPr lang="en-US" altLang="zh-HK" b="1" dirty="0">
                <a:effectLst>
                  <a:outerShdw blurRad="38100" dist="38100" dir="2700000" algn="tl">
                    <a:srgbClr val="000000">
                      <a:alpha val="43137"/>
                    </a:srgbClr>
                  </a:outerShdw>
                </a:effectLst>
                <a:ea typeface="SimSun" pitchFamily="18" charset="0"/>
              </a:rPr>
              <a:t>do you want to have”. The goals will change your own perspective and change all the things in your life.</a:t>
            </a:r>
          </a:p>
          <a:p>
            <a:pPr marL="0" indent="0">
              <a:buNone/>
            </a:pPr>
            <a:endParaRPr lang="en-US" altLang="zh-TW" b="1" dirty="0">
              <a:effectLst>
                <a:outerShdw blurRad="38100" dist="38100" dir="2700000" algn="tl">
                  <a:srgbClr val="000000">
                    <a:alpha val="43137"/>
                  </a:srgbClr>
                </a:outerShdw>
              </a:effectLst>
            </a:endParaRPr>
          </a:p>
          <a:p>
            <a:pPr marL="0" indent="0">
              <a:buNone/>
            </a:pPr>
            <a:r>
              <a:rPr lang="en-US" altLang="zh-HK" b="1" dirty="0">
                <a:effectLst>
                  <a:outerShdw blurRad="38100" dist="38100" dir="2700000" algn="tl">
                    <a:srgbClr val="000000">
                      <a:alpha val="43137"/>
                    </a:srgbClr>
                  </a:outerShdw>
                </a:effectLst>
                <a:ea typeface="SimSun" pitchFamily="18" charset="0"/>
              </a:rPr>
              <a:t>Setting action plan: short</a:t>
            </a:r>
            <a:r>
              <a:rPr lang="zh-TW" altLang="en-US" b="1" dirty="0">
                <a:effectLst>
                  <a:outerShdw blurRad="38100" dist="38100" dir="2700000" algn="tl">
                    <a:srgbClr val="000000">
                      <a:alpha val="43137"/>
                    </a:srgbClr>
                  </a:outerShdw>
                </a:effectLst>
                <a:ea typeface="SimSun" pitchFamily="18" charset="0"/>
              </a:rPr>
              <a:t> </a:t>
            </a:r>
            <a:r>
              <a:rPr lang="en-US" altLang="zh-TW" b="1" dirty="0">
                <a:effectLst>
                  <a:outerShdw blurRad="38100" dist="38100" dir="2700000" algn="tl">
                    <a:srgbClr val="000000">
                      <a:alpha val="43137"/>
                    </a:srgbClr>
                  </a:outerShdw>
                </a:effectLst>
                <a:ea typeface="SimSun" pitchFamily="18" charset="0"/>
              </a:rPr>
              <a:t>.</a:t>
            </a:r>
            <a:r>
              <a:rPr lang="zh-TW" altLang="en-US" b="1" dirty="0">
                <a:effectLst>
                  <a:outerShdw blurRad="38100" dist="38100" dir="2700000" algn="tl">
                    <a:srgbClr val="000000">
                      <a:alpha val="43137"/>
                    </a:srgbClr>
                  </a:outerShdw>
                </a:effectLst>
                <a:ea typeface="SimSun" pitchFamily="18" charset="0"/>
              </a:rPr>
              <a:t> </a:t>
            </a:r>
            <a:r>
              <a:rPr lang="en-US" altLang="zh-HK" b="1" dirty="0">
                <a:effectLst>
                  <a:outerShdw blurRad="38100" dist="38100" dir="2700000" algn="tl">
                    <a:srgbClr val="000000">
                      <a:alpha val="43137"/>
                    </a:srgbClr>
                  </a:outerShdw>
                </a:effectLst>
                <a:ea typeface="SimSun" pitchFamily="18" charset="0"/>
              </a:rPr>
              <a:t>middle</a:t>
            </a:r>
            <a:r>
              <a:rPr lang="zh-TW" altLang="en-US" b="1" dirty="0">
                <a:effectLst>
                  <a:outerShdw blurRad="38100" dist="38100" dir="2700000" algn="tl">
                    <a:srgbClr val="000000">
                      <a:alpha val="43137"/>
                    </a:srgbClr>
                  </a:outerShdw>
                </a:effectLst>
                <a:ea typeface="SimSun" pitchFamily="18" charset="0"/>
              </a:rPr>
              <a:t> </a:t>
            </a:r>
            <a:r>
              <a:rPr lang="en-US" altLang="zh-TW" b="1" dirty="0">
                <a:effectLst>
                  <a:outerShdw blurRad="38100" dist="38100" dir="2700000" algn="tl">
                    <a:srgbClr val="000000">
                      <a:alpha val="43137"/>
                    </a:srgbClr>
                  </a:outerShdw>
                </a:effectLst>
                <a:ea typeface="SimSun" pitchFamily="18" charset="0"/>
              </a:rPr>
              <a:t>.</a:t>
            </a:r>
            <a:r>
              <a:rPr lang="zh-TW" altLang="en-US" b="1" dirty="0">
                <a:effectLst>
                  <a:outerShdw blurRad="38100" dist="38100" dir="2700000" algn="tl">
                    <a:srgbClr val="000000">
                      <a:alpha val="43137"/>
                    </a:srgbClr>
                  </a:outerShdw>
                </a:effectLst>
                <a:ea typeface="SimSun" pitchFamily="18" charset="0"/>
              </a:rPr>
              <a:t> </a:t>
            </a:r>
            <a:r>
              <a:rPr lang="en-US" altLang="zh-HK" b="1" dirty="0">
                <a:effectLst>
                  <a:outerShdw blurRad="38100" dist="38100" dir="2700000" algn="tl">
                    <a:srgbClr val="000000">
                      <a:alpha val="43137"/>
                    </a:srgbClr>
                  </a:outerShdw>
                </a:effectLst>
                <a:ea typeface="SimSun" pitchFamily="18" charset="0"/>
              </a:rPr>
              <a:t>long</a:t>
            </a:r>
          </a:p>
          <a:p>
            <a:pPr marL="0" indent="0">
              <a:buNone/>
            </a:pPr>
            <a:r>
              <a:rPr lang="en-US" altLang="zh-HK" b="1" dirty="0">
                <a:effectLst>
                  <a:outerShdw blurRad="38100" dist="38100" dir="2700000" algn="tl">
                    <a:srgbClr val="000000">
                      <a:alpha val="43137"/>
                    </a:srgbClr>
                  </a:outerShdw>
                </a:effectLst>
                <a:ea typeface="SimSun" pitchFamily="18" charset="0"/>
              </a:rPr>
              <a:t>Every days/weeks/months/quarters/years/3-5-8-10years</a:t>
            </a:r>
            <a:r>
              <a:rPr lang="zh" altLang="en-US" dirty="0"/>
              <a:t/>
            </a:r>
            <a:br>
              <a:rPr lang="zh" altLang="en-US" dirty="0"/>
            </a:br>
            <a:endParaRPr lang="zh" altLang="en-US" dirty="0"/>
          </a:p>
          <a:p>
            <a:pPr marL="0" indent="0">
              <a:buNone/>
            </a:pPr>
            <a:r>
              <a:rPr lang="en-US" altLang="zh-HK" b="1" dirty="0">
                <a:effectLst>
                  <a:outerShdw blurRad="38100" dist="38100" dir="2700000" algn="tl">
                    <a:srgbClr val="000000">
                      <a:alpha val="43137"/>
                    </a:srgbClr>
                  </a:outerShdw>
                </a:effectLst>
                <a:ea typeface="SimSun" pitchFamily="18" charset="0"/>
              </a:rPr>
              <a:t>Through lifelong learning, practicing, adjusting and accumulating.</a:t>
            </a:r>
          </a:p>
          <a:p>
            <a:pPr marL="0" indent="0">
              <a:buNone/>
            </a:pPr>
            <a:endParaRPr lang="zh-HK" alt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512362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ç®æ¨è¨­å®çéè¦æ§çåçæå°çµæ"/>
          <p:cNvPicPr>
            <a:picLocks noGrp="1" noChangeAspect="1" noChangeArrowheads="1"/>
          </p:cNvPicPr>
          <p:nvPr>
            <p:ph idx="1"/>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t="1414" b="2998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B4147794-66B7-4CDE-BC75-BBDC48B2F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18119"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53" name="標題 1"/>
          <p:cNvSpPr>
            <a:spLocks noGrp="1"/>
          </p:cNvSpPr>
          <p:nvPr>
            <p:ph type="title"/>
          </p:nvPr>
        </p:nvSpPr>
        <p:spPr>
          <a:xfrm>
            <a:off x="4076700" y="9939"/>
            <a:ext cx="6419850" cy="1828800"/>
          </a:xfrm>
        </p:spPr>
        <p:txBody>
          <a:bodyPr vert="horz" lIns="91440" tIns="45720" rIns="91440" bIns="45720" rtlCol="0" anchor="ctr">
            <a:normAutofit/>
          </a:bodyPr>
          <a:lstStyle/>
          <a:p>
            <a:pPr defTabSz="914400"/>
            <a:r>
              <a:rPr lang="en-US" altLang="zh-HK" sz="6000" b="1" dirty="0">
                <a:solidFill>
                  <a:srgbClr val="8E1501"/>
                </a:solidFill>
                <a:effectLst>
                  <a:outerShdw blurRad="38100" dist="38100" dir="2700000" algn="tl">
                    <a:srgbClr val="000000">
                      <a:alpha val="43137"/>
                    </a:srgbClr>
                  </a:outerShdw>
                  <a:reflection blurRad="6350" stA="53000" endA="300" endPos="35500" dir="5400000" sy="-90000" algn="bl" rotWithShape="0"/>
                </a:effectLst>
                <a:ea typeface="SimSun" pitchFamily="18" charset="0"/>
              </a:rPr>
              <a:t>Find the core target</a:t>
            </a:r>
            <a:endParaRPr lang="en-US" altLang="zh-HK" sz="6000" b="1" dirty="0">
              <a:ln w="0"/>
              <a:solidFill>
                <a:schemeClr val="accent4">
                  <a:lumMod val="50000"/>
                </a:schemeClr>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73" name="Rectangle 72">
            <a:extLst>
              <a:ext uri="{FF2B5EF4-FFF2-40B4-BE49-F238E27FC236}">
                <a16:creationId xmlns:a16="http://schemas.microsoft.com/office/drawing/2014/main" id="{41202E79-1236-4DF8-9921-F47A0B079C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矩形 1"/>
          <p:cNvSpPr/>
          <p:nvPr/>
        </p:nvSpPr>
        <p:spPr>
          <a:xfrm>
            <a:off x="5148906" y="2295750"/>
            <a:ext cx="4539270" cy="2862322"/>
          </a:xfrm>
          <a:prstGeom prst="rect">
            <a:avLst/>
          </a:prstGeom>
          <a:solidFill>
            <a:srgbClr val="C00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6000" b="1" i="0" u="none" strike="noStrike" kern="1200" cap="none" spc="0" normalizeH="0" baseline="0" noProof="0" dirty="0" smtClean="0">
                <a:ln>
                  <a:noFill/>
                </a:ln>
                <a:solidFill>
                  <a:prstClr val="white"/>
                </a:solidFill>
                <a:effectLst/>
                <a:uLnTx/>
                <a:uFillTx/>
                <a:latin typeface="Arial" panose="020B0604020202020204" pitchFamily="34" charset="0"/>
                <a:ea typeface="新細明體" panose="02020500000000000000" pitchFamily="18" charset="-120"/>
                <a:cs typeface="+mn-cs"/>
              </a:rPr>
              <a:t>Why?</a:t>
            </a:r>
            <a:r>
              <a:rPr kumimoji="0" lang="zh-TW" altLang="en-US" sz="6000" b="1" i="0" u="none" strike="noStrike" kern="1200" cap="none" spc="0" normalizeH="0" baseline="0" noProof="0" dirty="0" smtClean="0">
                <a:ln>
                  <a:noFill/>
                </a:ln>
                <a:solidFill>
                  <a:prstClr val="white"/>
                </a:solidFill>
                <a:effectLst/>
                <a:uLnTx/>
                <a:uFillTx/>
                <a:latin typeface="Arial" panose="020B0604020202020204" pitchFamily="34" charset="0"/>
                <a:ea typeface="新細明體" panose="02020500000000000000" pitchFamily="18" charset="-120"/>
                <a:cs typeface="+mn-cs"/>
              </a:rPr>
              <a:t> </a:t>
            </a:r>
            <a:endParaRPr kumimoji="0" lang="en-US" altLang="zh-TW" sz="6000" b="1" i="0" u="none" strike="noStrike" kern="1200" cap="none" spc="0" normalizeH="0" baseline="0" noProof="0" dirty="0">
              <a:ln>
                <a:noFill/>
              </a:ln>
              <a:solidFill>
                <a:prstClr val="white"/>
              </a:solidFill>
              <a:effectLst/>
              <a:uLnTx/>
              <a:uFillTx/>
              <a:latin typeface="Arial" panose="020B0604020202020204" pitchFamily="34" charset="0"/>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6000" b="1" i="0" u="none" strike="noStrike" kern="1200" cap="none" spc="0" normalizeH="0" baseline="0" noProof="0" dirty="0" smtClean="0">
                <a:ln>
                  <a:noFill/>
                </a:ln>
                <a:solidFill>
                  <a:prstClr val="white"/>
                </a:solidFill>
                <a:effectLst/>
                <a:uLnTx/>
                <a:uFillTx/>
                <a:latin typeface="Arial" panose="020B0604020202020204" pitchFamily="34" charset="0"/>
                <a:ea typeface="新細明體" panose="02020500000000000000" pitchFamily="18" charset="-120"/>
                <a:cs typeface="+mn-cs"/>
              </a:rPr>
              <a:t>For who?</a:t>
            </a:r>
            <a:r>
              <a:rPr kumimoji="0" lang="zh-TW" altLang="en-US" sz="6000" b="1" i="0" u="none" strike="noStrike" kern="1200" cap="none" spc="0" normalizeH="0" baseline="0" noProof="0" dirty="0" smtClean="0">
                <a:ln>
                  <a:noFill/>
                </a:ln>
                <a:solidFill>
                  <a:prstClr val="white"/>
                </a:solidFill>
                <a:effectLst/>
                <a:uLnTx/>
                <a:uFillTx/>
                <a:latin typeface="Arial" panose="020B0604020202020204" pitchFamily="34" charset="0"/>
                <a:ea typeface="新細明體" panose="02020500000000000000" pitchFamily="18" charset="-120"/>
                <a:cs typeface="+mn-cs"/>
              </a:rPr>
              <a:t> </a:t>
            </a:r>
            <a:endParaRPr kumimoji="0" lang="en-US" altLang="zh-TW" sz="6000" b="1" i="0" u="none" strike="noStrike" kern="1200" cap="none" spc="0" normalizeH="0" baseline="0" noProof="0" dirty="0">
              <a:ln>
                <a:noFill/>
              </a:ln>
              <a:solidFill>
                <a:prstClr val="white"/>
              </a:solidFill>
              <a:effectLst/>
              <a:uLnTx/>
              <a:uFillTx/>
              <a:latin typeface="Arial" panose="020B0604020202020204" pitchFamily="34" charset="0"/>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6000" b="1" i="0" u="none" strike="noStrike" kern="1200" cap="none" spc="0" normalizeH="0" baseline="0" noProof="0" dirty="0" smtClean="0">
                <a:ln>
                  <a:noFill/>
                </a:ln>
                <a:solidFill>
                  <a:prstClr val="white"/>
                </a:solidFill>
                <a:effectLst/>
                <a:uLnTx/>
                <a:uFillTx/>
                <a:latin typeface="Arial" panose="020B0604020202020204" pitchFamily="34" charset="0"/>
                <a:ea typeface="新細明體" panose="02020500000000000000" pitchFamily="18" charset="-120"/>
                <a:cs typeface="+mn-cs"/>
              </a:rPr>
              <a:t>By what</a:t>
            </a:r>
            <a:r>
              <a:rPr kumimoji="0" lang="zh-TW" altLang="en-US" sz="6000" b="1" i="0" u="none" strike="noStrike" kern="1200" cap="none" spc="0" normalizeH="0" baseline="0" noProof="0" dirty="0" smtClean="0">
                <a:ln>
                  <a:noFill/>
                </a:ln>
                <a:solidFill>
                  <a:prstClr val="white"/>
                </a:solidFill>
                <a:effectLst/>
                <a:uLnTx/>
                <a:uFillTx/>
                <a:latin typeface="Arial" panose="020B0604020202020204" pitchFamily="34" charset="0"/>
                <a:ea typeface="新細明體" panose="02020500000000000000" pitchFamily="18" charset="-120"/>
                <a:cs typeface="+mn-cs"/>
              </a:rPr>
              <a:t>？</a:t>
            </a:r>
            <a:r>
              <a:rPr kumimoji="0" lang="zh-TW" altLang="en-US" sz="6000" b="1" i="0" u="none" strike="noStrike" kern="1200" cap="none" spc="0" normalizeH="0" baseline="0" noProof="0" dirty="0">
                <a:ln>
                  <a:noFill/>
                </a:ln>
                <a:solidFill>
                  <a:prstClr val="white"/>
                </a:solidFill>
                <a:effectLst/>
                <a:uLnTx/>
                <a:uFillTx/>
                <a:latin typeface="Arial" panose="020B0604020202020204" pitchFamily="34" charset="0"/>
                <a:ea typeface="新細明體" panose="02020500000000000000" pitchFamily="18" charset="-120"/>
                <a:cs typeface="+mn-cs"/>
              </a:rPr>
              <a:t> </a:t>
            </a:r>
            <a:endParaRPr kumimoji="0" lang="zh-HK" altLang="en-US" sz="60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8" name="Rectangle 6"/>
          <p:cNvSpPr txBox="1">
            <a:spLocks noChangeArrowheads="1"/>
          </p:cNvSpPr>
          <p:nvPr/>
        </p:nvSpPr>
        <p:spPr bwMode="auto">
          <a:xfrm>
            <a:off x="3914030" y="1838739"/>
            <a:ext cx="6745189" cy="4748298"/>
          </a:xfrm>
          <a:prstGeom prst="rect">
            <a:avLst/>
          </a:prstGeom>
          <a:solidFill>
            <a:schemeClr val="accent5">
              <a:lumMod val="20000"/>
              <a:lumOff val="80000"/>
            </a:schemeClr>
          </a:solidFill>
          <a:extLst/>
        </p:spPr>
        <p:txBody>
          <a:bodyPr vert="horz" lIns="91440" tIns="45720" rIns="91440" bIns="45720" numCol="1" rtlCol="0" anchorCtr="0" compatLnSpc="1">
            <a:prstTxWarp prst="textNoShape">
              <a:avLst/>
            </a:prstTxWarp>
            <a:noAutofit/>
          </a:bodyPr>
          <a:lstStyle>
            <a:lvl1pPr marL="228600" indent="-228600" algn="l" defTabSz="914400" rtl="0" eaLnBrk="0" fontAlgn="base" latinLnBrk="0" hangingPunct="0">
              <a:lnSpc>
                <a:spcPct val="90000"/>
              </a:lnSpc>
              <a:spcBef>
                <a:spcPct val="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0" fontAlgn="base" latinLnBrk="0" hangingPunct="0">
              <a:lnSpc>
                <a:spcPct val="90000"/>
              </a:lnSpc>
              <a:spcBef>
                <a:spcPct val="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9pPr>
          </a:lstStyle>
          <a:p>
            <a:pPr marL="0" marR="0" lvl="0" indent="-228600" algn="l" defTabSz="914400" rtl="0" eaLnBrk="1" fontAlgn="base" latinLnBrk="0" hangingPunct="1">
              <a:lnSpc>
                <a:spcPct val="125000"/>
              </a:lnSpc>
              <a:spcBef>
                <a:spcPct val="0"/>
              </a:spcBef>
              <a:spcAft>
                <a:spcPts val="600"/>
              </a:spcAft>
              <a:buClrTx/>
              <a:buSzTx/>
              <a:buFont typeface="Arial" panose="020B0604020202020204" pitchFamily="34" charset="0"/>
              <a:buChar char="•"/>
              <a:tabLst/>
              <a:defRPr/>
            </a:pPr>
            <a:r>
              <a:rPr kumimoji="0" lang="en-US" altLang="zh-HK" sz="1800" b="1" i="0" u="none" strike="noStrike" kern="1200" cap="none" spc="0" normalizeH="0" baseline="0" noProof="0" dirty="0">
                <a:ln>
                  <a:noFill/>
                </a:ln>
                <a:solidFill>
                  <a:srgbClr val="8E1501"/>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Find an</a:t>
            </a:r>
            <a:r>
              <a:rPr kumimoji="0" lang="zh-HK" altLang="en-US" sz="1800" b="1" i="0" u="none" strike="noStrike" kern="1200" cap="none" spc="0" normalizeH="0" baseline="0" noProof="0" dirty="0">
                <a:ln>
                  <a:noFill/>
                </a:ln>
                <a:solidFill>
                  <a:srgbClr val="8E1501"/>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 </a:t>
            </a:r>
            <a:r>
              <a:rPr kumimoji="0" lang="en-US" altLang="zh-HK" sz="1800" b="1" i="0" u="none" strike="noStrike" kern="1200" cap="none" spc="0" normalizeH="0" baseline="0" noProof="0" dirty="0">
                <a:ln>
                  <a:noFill/>
                </a:ln>
                <a:solidFill>
                  <a:srgbClr val="8E1501"/>
                </a:solidFill>
                <a:effectLst>
                  <a:outerShdw blurRad="38100" dist="38100" dir="2700000" algn="tl">
                    <a:srgbClr val="000000">
                      <a:alpha val="43137"/>
                    </a:srgbClr>
                  </a:outerShdw>
                </a:effectLst>
                <a:uLnTx/>
                <a:uFillTx/>
                <a:latin typeface="Arial" panose="020B0604020202020204" pitchFamily="34" charset="0"/>
                <a:ea typeface="SimSun" pitchFamily="18" charset="0"/>
                <a:cs typeface="+mn-cs"/>
              </a:rPr>
              <a:t>image for it</a:t>
            </a:r>
          </a:p>
          <a:p>
            <a:pPr marL="0" marR="0" lvl="0" indent="-228600" algn="l" defTabSz="914400" rtl="0" eaLnBrk="1" fontAlgn="base" latinLnBrk="0" hangingPunct="1">
              <a:lnSpc>
                <a:spcPct val="125000"/>
              </a:lnSpc>
              <a:spcBef>
                <a:spcPct val="0"/>
              </a:spcBef>
              <a:spcAft>
                <a:spcPts val="600"/>
              </a:spcAft>
              <a:buClrTx/>
              <a:buSzTx/>
              <a:buFont typeface="Arial" panose="020B0604020202020204" pitchFamily="34" charset="0"/>
              <a:buChar char="•"/>
              <a:tabLst/>
              <a:defRPr/>
            </a:pPr>
            <a:r>
              <a:rPr kumimoji="0" lang="en-US" altLang="zh-HK" sz="1800" b="1" i="0" u="none" strike="noStrike" kern="1200" cap="none" spc="0" normalizeH="0" baseline="0" noProof="0" dirty="0">
                <a:ln>
                  <a:noFill/>
                </a:ln>
                <a:solidFill>
                  <a:srgbClr val="8E1501"/>
                </a:solidFill>
                <a:effectLst/>
                <a:uLnTx/>
                <a:uFillTx/>
                <a:latin typeface="Arial" panose="020B0604020202020204" pitchFamily="34" charset="0"/>
                <a:ea typeface="SimSun" pitchFamily="18" charset="0"/>
                <a:cs typeface="+mn-cs"/>
              </a:rPr>
              <a:t>The target will decide what kind of life you are</a:t>
            </a:r>
            <a:r>
              <a:rPr kumimoji="0" lang="zh-HK" altLang="en-US" sz="1800" b="1" i="0" u="none" strike="noStrike" kern="1200" cap="none" spc="0" normalizeH="0" baseline="0" noProof="0" dirty="0">
                <a:ln>
                  <a:noFill/>
                </a:ln>
                <a:solidFill>
                  <a:srgbClr val="8E1501"/>
                </a:solidFill>
                <a:effectLst/>
                <a:uLnTx/>
                <a:uFillTx/>
                <a:latin typeface="Arial" panose="020B0604020202020204" pitchFamily="34" charset="0"/>
                <a:ea typeface="SimSun" pitchFamily="18" charset="0"/>
                <a:cs typeface="+mn-cs"/>
              </a:rPr>
              <a:t> </a:t>
            </a:r>
            <a:r>
              <a:rPr kumimoji="0" lang="en-US" altLang="zh-HK" sz="1800" b="1" i="0" u="none" strike="noStrike" kern="1200" cap="none" spc="0" normalizeH="0" baseline="0" noProof="0" dirty="0">
                <a:ln>
                  <a:noFill/>
                </a:ln>
                <a:solidFill>
                  <a:srgbClr val="8E1501"/>
                </a:solidFill>
                <a:effectLst/>
                <a:uLnTx/>
                <a:uFillTx/>
                <a:latin typeface="Arial" panose="020B0604020202020204" pitchFamily="34" charset="0"/>
                <a:ea typeface="SimSun" pitchFamily="18" charset="0"/>
                <a:cs typeface="+mn-cs"/>
              </a:rPr>
              <a:t>developing</a:t>
            </a:r>
          </a:p>
          <a:p>
            <a:pPr marL="0" marR="0" lvl="0" indent="0" algn="l" defTabSz="914400" rtl="0" eaLnBrk="1" fontAlgn="base" latinLnBrk="0" hangingPunct="1">
              <a:lnSpc>
                <a:spcPct val="125000"/>
              </a:lnSpc>
              <a:spcBef>
                <a:spcPct val="0"/>
              </a:spcBef>
              <a:spcAft>
                <a:spcPts val="600"/>
              </a:spcAft>
              <a:buClrTx/>
              <a:buSzTx/>
              <a:buFont typeface="Arial" panose="020B0604020202020204" pitchFamily="34" charset="0"/>
              <a:buNone/>
              <a:tabLst/>
              <a:defRPr/>
            </a:pPr>
            <a:r>
              <a:rPr kumimoji="0" lang="zh-HK" altLang="en-US" sz="1800" b="1" i="0" u="none" strike="noStrike" kern="1200" cap="none" spc="0" normalizeH="0" baseline="0" noProof="0" dirty="0">
                <a:ln>
                  <a:noFill/>
                </a:ln>
                <a:solidFill>
                  <a:srgbClr val="8E1501"/>
                </a:solidFill>
                <a:effectLst/>
                <a:uLnTx/>
                <a:uFillTx/>
                <a:latin typeface="Arial" panose="020B0604020202020204" pitchFamily="34" charset="0"/>
                <a:ea typeface="SimSun" pitchFamily="18" charset="0"/>
                <a:cs typeface="+mn-cs"/>
              </a:rPr>
              <a:t> </a:t>
            </a:r>
            <a:r>
              <a:rPr kumimoji="0" lang="zh-TW" altLang="en-US" sz="1800" b="1" i="0" u="none" strike="noStrike" kern="1200" cap="none" spc="0" normalizeH="0" baseline="0" noProof="0" dirty="0">
                <a:ln>
                  <a:noFill/>
                </a:ln>
                <a:solidFill>
                  <a:srgbClr val="8E1501"/>
                </a:solidFill>
                <a:effectLst/>
                <a:uLnTx/>
                <a:uFillTx/>
                <a:latin typeface="Arial" panose="020B0604020202020204" pitchFamily="34" charset="0"/>
                <a:ea typeface="SimSun" pitchFamily="18" charset="0"/>
                <a:cs typeface="+mn-cs"/>
              </a:rPr>
              <a:t>　</a:t>
            </a:r>
            <a:r>
              <a:rPr kumimoji="0" lang="en-US" altLang="zh-HK" sz="1800" b="1" i="0" u="none" strike="noStrike" kern="1200" cap="none" spc="0" normalizeH="0" baseline="0" noProof="0" dirty="0">
                <a:ln>
                  <a:noFill/>
                </a:ln>
                <a:solidFill>
                  <a:srgbClr val="BF8E00"/>
                </a:solidFill>
                <a:effectLst/>
                <a:uLnTx/>
                <a:uFillTx/>
                <a:latin typeface="Arial" panose="020B0604020202020204" pitchFamily="34" charset="0"/>
                <a:ea typeface="SimSun" pitchFamily="18" charset="0"/>
                <a:cs typeface="+mn-cs"/>
              </a:rPr>
              <a:t>Affluent and with love</a:t>
            </a:r>
          </a:p>
          <a:p>
            <a:pPr marL="0" marR="0" lvl="0" indent="-228600" algn="l" defTabSz="914400" rtl="0" eaLnBrk="1" fontAlgn="base" latinLnBrk="0" hangingPunct="1">
              <a:lnSpc>
                <a:spcPct val="125000"/>
              </a:lnSpc>
              <a:spcBef>
                <a:spcPct val="0"/>
              </a:spcBef>
              <a:spcAft>
                <a:spcPts val="600"/>
              </a:spcAft>
              <a:buClrTx/>
              <a:buSzTx/>
              <a:buFont typeface="Arial" panose="020B0604020202020204" pitchFamily="34" charset="0"/>
              <a:buChar char="•"/>
              <a:tabLst/>
              <a:defRPr/>
            </a:pPr>
            <a:r>
              <a:rPr kumimoji="0" lang="en-US" altLang="zh-HK" sz="1800" b="1" i="0" u="none" strike="noStrike" kern="1200" cap="none" spc="0" normalizeH="0" baseline="0" noProof="0" dirty="0">
                <a:ln>
                  <a:noFill/>
                </a:ln>
                <a:solidFill>
                  <a:srgbClr val="8E1501"/>
                </a:solidFill>
                <a:effectLst/>
                <a:uLnTx/>
                <a:uFillTx/>
                <a:latin typeface="Arial" panose="020B0604020202020204" pitchFamily="34" charset="0"/>
                <a:ea typeface="SimSun" pitchFamily="18" charset="0"/>
                <a:cs typeface="+mn-cs"/>
              </a:rPr>
              <a:t>The target will decide what power you will</a:t>
            </a:r>
            <a:r>
              <a:rPr kumimoji="0" lang="zh-HK" altLang="en-US" sz="1800" b="1" i="0" u="none" strike="noStrike" kern="1200" cap="none" spc="0" normalizeH="0" baseline="0" noProof="0" dirty="0">
                <a:ln>
                  <a:noFill/>
                </a:ln>
                <a:solidFill>
                  <a:srgbClr val="8E1501"/>
                </a:solidFill>
                <a:effectLst/>
                <a:uLnTx/>
                <a:uFillTx/>
                <a:latin typeface="Arial" panose="020B0604020202020204" pitchFamily="34" charset="0"/>
                <a:ea typeface="SimSun" pitchFamily="18" charset="0"/>
                <a:cs typeface="+mn-cs"/>
              </a:rPr>
              <a:t> </a:t>
            </a:r>
            <a:r>
              <a:rPr kumimoji="0" lang="en-US" altLang="zh-HK" sz="1800" b="1" i="0" u="none" strike="noStrike" kern="1200" cap="none" spc="0" normalizeH="0" baseline="0" noProof="0" dirty="0">
                <a:ln>
                  <a:noFill/>
                </a:ln>
                <a:solidFill>
                  <a:srgbClr val="8E1501"/>
                </a:solidFill>
                <a:effectLst/>
                <a:uLnTx/>
                <a:uFillTx/>
                <a:latin typeface="Arial" panose="020B0604020202020204" pitchFamily="34" charset="0"/>
                <a:ea typeface="SimSun" pitchFamily="18" charset="0"/>
                <a:cs typeface="+mn-cs"/>
              </a:rPr>
              <a:t>have</a:t>
            </a:r>
            <a:r>
              <a:rPr kumimoji="0" lang="zh" alt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r>
            <a:br>
              <a:rPr kumimoji="0" lang="zh" alt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br>
            <a:r>
              <a:rPr kumimoji="0" lang="zh-HK" altLang="en-US" sz="1800" b="1" i="0" u="none" strike="noStrike" kern="1200" cap="none" spc="0" normalizeH="0" baseline="0" noProof="0" dirty="0">
                <a:ln>
                  <a:noFill/>
                </a:ln>
                <a:solidFill>
                  <a:srgbClr val="8E1501"/>
                </a:solidFill>
                <a:effectLst/>
                <a:uLnTx/>
                <a:uFillTx/>
                <a:latin typeface="Arial" panose="020B0604020202020204" pitchFamily="34" charset="0"/>
                <a:ea typeface="SimSun" pitchFamily="18" charset="0"/>
                <a:cs typeface="+mn-cs"/>
              </a:rPr>
              <a:t> </a:t>
            </a:r>
            <a:r>
              <a:rPr kumimoji="0" lang="zh-TW" altLang="en-US" sz="1800" b="1" i="0" u="none" strike="noStrike" kern="1200" cap="none" spc="0" normalizeH="0" baseline="0" noProof="0" dirty="0">
                <a:ln>
                  <a:noFill/>
                </a:ln>
                <a:solidFill>
                  <a:srgbClr val="8E1501"/>
                </a:solidFill>
                <a:effectLst/>
                <a:uLnTx/>
                <a:uFillTx/>
                <a:latin typeface="Arial" panose="020B0604020202020204" pitchFamily="34" charset="0"/>
                <a:ea typeface="SimSun" pitchFamily="18" charset="0"/>
                <a:cs typeface="+mn-cs"/>
              </a:rPr>
              <a:t>　</a:t>
            </a:r>
            <a:r>
              <a:rPr kumimoji="0" lang="en-US" altLang="zh-HK" sz="1800" b="1" i="0" u="none" strike="noStrike" kern="1200" cap="none" spc="0" normalizeH="0" baseline="0" noProof="0" dirty="0">
                <a:ln>
                  <a:noFill/>
                </a:ln>
                <a:solidFill>
                  <a:srgbClr val="BF8E00"/>
                </a:solidFill>
                <a:effectLst/>
                <a:uLnTx/>
                <a:uFillTx/>
                <a:latin typeface="Arial" panose="020B0604020202020204" pitchFamily="34" charset="0"/>
                <a:ea typeface="SimSun" pitchFamily="18" charset="0"/>
                <a:cs typeface="+mn-cs"/>
              </a:rPr>
              <a:t>Be positive and fill with joy</a:t>
            </a:r>
          </a:p>
          <a:p>
            <a:pPr marL="0" marR="0" lvl="0" indent="-228600" algn="l" defTabSz="914400" rtl="0" eaLnBrk="1" fontAlgn="base" latinLnBrk="0" hangingPunct="1">
              <a:lnSpc>
                <a:spcPct val="125000"/>
              </a:lnSpc>
              <a:spcBef>
                <a:spcPct val="0"/>
              </a:spcBef>
              <a:spcAft>
                <a:spcPts val="600"/>
              </a:spcAft>
              <a:buClrTx/>
              <a:buSzTx/>
              <a:buFont typeface="Arial" panose="020B0604020202020204" pitchFamily="34" charset="0"/>
              <a:buChar char="•"/>
              <a:tabLst/>
              <a:defRPr/>
            </a:pPr>
            <a:r>
              <a:rPr kumimoji="0" lang="en-US" altLang="zh-HK" sz="1800" b="1" i="0" u="none" strike="noStrike" kern="1200" cap="none" spc="0" normalizeH="0" baseline="0" noProof="0" dirty="0">
                <a:ln>
                  <a:noFill/>
                </a:ln>
                <a:solidFill>
                  <a:srgbClr val="8E1501"/>
                </a:solidFill>
                <a:effectLst/>
                <a:uLnTx/>
                <a:uFillTx/>
                <a:latin typeface="Arial" panose="020B0604020202020204" pitchFamily="34" charset="0"/>
                <a:ea typeface="SimSun" pitchFamily="18" charset="0"/>
                <a:cs typeface="+mn-cs"/>
              </a:rPr>
              <a:t>The target will decide what you need to change </a:t>
            </a:r>
            <a:r>
              <a:rPr kumimoji="0" lang="zh-TW" altLang="en-US" sz="1800" b="1" i="0" u="none" strike="noStrike" kern="1200" cap="none" spc="0" normalizeH="0" baseline="0" noProof="0" dirty="0">
                <a:ln>
                  <a:noFill/>
                </a:ln>
                <a:solidFill>
                  <a:srgbClr val="8E1501"/>
                </a:solidFill>
                <a:effectLst/>
                <a:uLnTx/>
                <a:uFillTx/>
                <a:latin typeface="Arial" panose="020B0604020202020204" pitchFamily="34" charset="0"/>
                <a:ea typeface="SimSun" pitchFamily="18" charset="0"/>
                <a:cs typeface="+mn-cs"/>
              </a:rPr>
              <a:t>　　</a:t>
            </a:r>
            <a:endParaRPr kumimoji="0" lang="en-US" altLang="zh-HK" sz="1800" b="1" i="0" u="none" strike="noStrike" kern="1200" cap="none" spc="0" normalizeH="0" baseline="0" noProof="0" dirty="0">
              <a:ln>
                <a:noFill/>
              </a:ln>
              <a:solidFill>
                <a:srgbClr val="8E1501"/>
              </a:solidFill>
              <a:effectLst/>
              <a:uLnTx/>
              <a:uFillTx/>
              <a:latin typeface="Arial" panose="020B0604020202020204" pitchFamily="34" charset="0"/>
              <a:ea typeface="SimSun" pitchFamily="18" charset="0"/>
              <a:cs typeface="+mn-cs"/>
            </a:endParaRPr>
          </a:p>
          <a:p>
            <a:pPr marL="0" marR="0" lvl="0" indent="0" algn="l" defTabSz="914400" rtl="0" eaLnBrk="1" fontAlgn="base" latinLnBrk="0" hangingPunct="1">
              <a:lnSpc>
                <a:spcPct val="125000"/>
              </a:lnSpc>
              <a:spcBef>
                <a:spcPct val="0"/>
              </a:spcBef>
              <a:spcAft>
                <a:spcPts val="600"/>
              </a:spcAft>
              <a:buClrTx/>
              <a:buSzTx/>
              <a:buFont typeface="Arial" panose="020B0604020202020204" pitchFamily="34" charset="0"/>
              <a:buNone/>
              <a:tabLst/>
              <a:defRPr/>
            </a:pPr>
            <a:r>
              <a:rPr kumimoji="0" lang="zh-TW" altLang="en-US" sz="1800" b="1" i="0" u="none" strike="noStrike" kern="1200" cap="none" spc="0" normalizeH="0" baseline="0" noProof="0" dirty="0">
                <a:ln>
                  <a:noFill/>
                </a:ln>
                <a:solidFill>
                  <a:srgbClr val="8E1501"/>
                </a:solidFill>
                <a:effectLst/>
                <a:uLnTx/>
                <a:uFillTx/>
                <a:latin typeface="Arial" panose="020B0604020202020204" pitchFamily="34" charset="0"/>
                <a:ea typeface="SimSun" pitchFamily="18" charset="0"/>
                <a:cs typeface="+mn-cs"/>
              </a:rPr>
              <a:t>　</a:t>
            </a:r>
            <a:r>
              <a:rPr kumimoji="0" lang="en-US" altLang="zh-HK" sz="1800" b="1" i="0" u="none" strike="noStrike" kern="1200" cap="none" spc="0" normalizeH="0" baseline="0" noProof="0" dirty="0">
                <a:ln>
                  <a:noFill/>
                </a:ln>
                <a:solidFill>
                  <a:srgbClr val="8E1501"/>
                </a:solidFill>
                <a:effectLst/>
                <a:uLnTx/>
                <a:uFillTx/>
                <a:latin typeface="Arial" panose="020B0604020202020204" pitchFamily="34" charset="0"/>
                <a:ea typeface="SimSun" pitchFamily="18" charset="0"/>
                <a:cs typeface="+mn-cs"/>
              </a:rPr>
              <a:t>or abandon</a:t>
            </a:r>
          </a:p>
          <a:p>
            <a:pPr marL="0" marR="0" lvl="0" indent="0" algn="l" defTabSz="914400" rtl="0" eaLnBrk="1" fontAlgn="base" latinLnBrk="0" hangingPunct="1">
              <a:lnSpc>
                <a:spcPct val="125000"/>
              </a:lnSpc>
              <a:spcBef>
                <a:spcPct val="0"/>
              </a:spcBef>
              <a:spcAft>
                <a:spcPts val="600"/>
              </a:spcAft>
              <a:buClrTx/>
              <a:buSzTx/>
              <a:buFont typeface="Arial" panose="020B0604020202020204" pitchFamily="34" charset="0"/>
              <a:buNone/>
              <a:tabLst/>
              <a:defRPr/>
            </a:pPr>
            <a:r>
              <a:rPr kumimoji="0" lang="zh-HK" altLang="en-US" sz="1800" b="1" i="0" u="none" strike="noStrike" kern="1200" cap="none" spc="0" normalizeH="0" baseline="0" noProof="0" dirty="0">
                <a:ln>
                  <a:noFill/>
                </a:ln>
                <a:solidFill>
                  <a:srgbClr val="8E1501"/>
                </a:solidFill>
                <a:effectLst/>
                <a:uLnTx/>
                <a:uFillTx/>
                <a:latin typeface="Arial" panose="020B0604020202020204" pitchFamily="34" charset="0"/>
                <a:ea typeface="SimSun" pitchFamily="18" charset="0"/>
                <a:cs typeface="+mn-cs"/>
              </a:rPr>
              <a:t> </a:t>
            </a:r>
            <a:r>
              <a:rPr kumimoji="0" lang="zh-TW" altLang="en-US" sz="1800" b="1" i="0" u="none" strike="noStrike" kern="1200" cap="none" spc="0" normalizeH="0" baseline="0" noProof="0" dirty="0">
                <a:ln>
                  <a:noFill/>
                </a:ln>
                <a:solidFill>
                  <a:srgbClr val="8E1501"/>
                </a:solidFill>
                <a:effectLst/>
                <a:uLnTx/>
                <a:uFillTx/>
                <a:latin typeface="Arial" panose="020B0604020202020204" pitchFamily="34" charset="0"/>
                <a:ea typeface="SimSun" pitchFamily="18" charset="0"/>
                <a:cs typeface="+mn-cs"/>
              </a:rPr>
              <a:t>　</a:t>
            </a:r>
            <a:r>
              <a:rPr kumimoji="0" lang="en-US" altLang="zh-HK" sz="1800" b="1" i="0" u="none" strike="noStrike" kern="1200" cap="none" spc="0" normalizeH="0" baseline="0" noProof="0" dirty="0">
                <a:ln>
                  <a:noFill/>
                </a:ln>
                <a:solidFill>
                  <a:srgbClr val="BF8E00"/>
                </a:solidFill>
                <a:effectLst/>
                <a:uLnTx/>
                <a:uFillTx/>
                <a:latin typeface="Arial" panose="020B0604020202020204" pitchFamily="34" charset="0"/>
                <a:ea typeface="SimSun" pitchFamily="18" charset="0"/>
                <a:cs typeface="+mn-cs"/>
              </a:rPr>
              <a:t>Holding 3</a:t>
            </a:r>
            <a:r>
              <a:rPr kumimoji="0" lang="zh-HK" altLang="en-US" sz="1800" b="1" i="0" u="none" strike="noStrike" kern="1200" cap="none" spc="0" normalizeH="0" baseline="0" noProof="0" dirty="0">
                <a:ln>
                  <a:noFill/>
                </a:ln>
                <a:solidFill>
                  <a:srgbClr val="BF8E00"/>
                </a:solidFill>
                <a:effectLst/>
                <a:uLnTx/>
                <a:uFillTx/>
                <a:latin typeface="Arial" panose="020B0604020202020204" pitchFamily="34" charset="0"/>
                <a:ea typeface="SimSun" pitchFamily="18" charset="0"/>
                <a:cs typeface="+mn-cs"/>
              </a:rPr>
              <a:t> </a:t>
            </a:r>
            <a:r>
              <a:rPr kumimoji="0" lang="en-US" altLang="zh-HK" sz="1800" b="1" i="0" u="none" strike="noStrike" kern="1200" cap="none" spc="0" normalizeH="0" baseline="0" noProof="0" dirty="0">
                <a:ln>
                  <a:noFill/>
                </a:ln>
                <a:solidFill>
                  <a:srgbClr val="BF8E00"/>
                </a:solidFill>
                <a:effectLst/>
                <a:uLnTx/>
                <a:uFillTx/>
                <a:latin typeface="Arial" panose="020B0604020202020204" pitchFamily="34" charset="0"/>
                <a:ea typeface="SimSun" pitchFamily="18" charset="0"/>
                <a:cs typeface="+mn-cs"/>
              </a:rPr>
              <a:t>things at the same time and reduce your </a:t>
            </a:r>
            <a:r>
              <a:rPr kumimoji="0" lang="zh-TW" altLang="en-US" sz="1800" b="1" i="0" u="none" strike="noStrike" kern="1200" cap="none" spc="0" normalizeH="0" baseline="0" noProof="0" dirty="0">
                <a:ln>
                  <a:noFill/>
                </a:ln>
                <a:solidFill>
                  <a:srgbClr val="BF8E00"/>
                </a:solidFill>
                <a:effectLst/>
                <a:uLnTx/>
                <a:uFillTx/>
                <a:latin typeface="Arial" panose="020B0604020202020204" pitchFamily="34" charset="0"/>
                <a:ea typeface="SimSun" pitchFamily="18" charset="0"/>
                <a:cs typeface="+mn-cs"/>
              </a:rPr>
              <a:t>　</a:t>
            </a:r>
            <a:endParaRPr kumimoji="0" lang="en-US" altLang="zh-TW" sz="1800" b="1" i="0" u="none" strike="noStrike" kern="1200" cap="none" spc="0" normalizeH="0" baseline="0" noProof="0" dirty="0">
              <a:ln>
                <a:noFill/>
              </a:ln>
              <a:solidFill>
                <a:srgbClr val="BF8E00"/>
              </a:solidFill>
              <a:effectLst/>
              <a:uLnTx/>
              <a:uFillTx/>
              <a:latin typeface="Arial" panose="020B0604020202020204" pitchFamily="34" charset="0"/>
              <a:ea typeface="SimSun" pitchFamily="18" charset="0"/>
              <a:cs typeface="+mn-cs"/>
            </a:endParaRPr>
          </a:p>
          <a:p>
            <a:pPr marL="0" marR="0" lvl="0" indent="0" algn="l" defTabSz="914400" rtl="0" eaLnBrk="1" fontAlgn="base" latinLnBrk="0" hangingPunct="1">
              <a:lnSpc>
                <a:spcPct val="125000"/>
              </a:lnSpc>
              <a:spcBef>
                <a:spcPct val="0"/>
              </a:spcBef>
              <a:spcAft>
                <a:spcPts val="600"/>
              </a:spcAft>
              <a:buClrTx/>
              <a:buSzTx/>
              <a:buFont typeface="Arial" panose="020B0604020202020204" pitchFamily="34" charset="0"/>
              <a:buNone/>
              <a:tabLst/>
              <a:defRPr/>
            </a:pPr>
            <a:r>
              <a:rPr kumimoji="0" lang="zh-TW" altLang="en-US" sz="1800" b="1" i="0" u="none" strike="noStrike" kern="1200" cap="none" spc="0" normalizeH="0" baseline="0" noProof="0" dirty="0">
                <a:ln>
                  <a:noFill/>
                </a:ln>
                <a:solidFill>
                  <a:srgbClr val="BF8E00"/>
                </a:solidFill>
                <a:effectLst/>
                <a:uLnTx/>
                <a:uFillTx/>
                <a:latin typeface="Arial" panose="020B0604020202020204" pitchFamily="34" charset="0"/>
                <a:ea typeface="SimSun" pitchFamily="18" charset="0"/>
                <a:cs typeface="+mn-cs"/>
              </a:rPr>
              <a:t>　</a:t>
            </a:r>
            <a:r>
              <a:rPr kumimoji="0" lang="en-US" altLang="zh-HK" sz="1800" b="1" i="0" u="none" strike="noStrike" kern="1200" cap="none" spc="0" normalizeH="0" baseline="0" noProof="0" dirty="0">
                <a:ln>
                  <a:noFill/>
                </a:ln>
                <a:solidFill>
                  <a:srgbClr val="BF8E00"/>
                </a:solidFill>
                <a:effectLst/>
                <a:uLnTx/>
                <a:uFillTx/>
                <a:latin typeface="Arial" panose="020B0604020202020204" pitchFamily="34" charset="0"/>
                <a:ea typeface="SimSun" pitchFamily="18" charset="0"/>
                <a:cs typeface="+mn-cs"/>
              </a:rPr>
              <a:t>entertainments and desires</a:t>
            </a:r>
            <a:r>
              <a:rPr kumimoji="0" lang="zh-HK" altLang="en-US" sz="1800" b="0" i="0" u="none" strike="noStrike" kern="1200" cap="none" spc="0" normalizeH="0" baseline="0" noProof="0" dirty="0">
                <a:ln>
                  <a:noFill/>
                </a:ln>
                <a:solidFill>
                  <a:srgbClr val="8E1501"/>
                </a:solidFill>
                <a:effectLst/>
                <a:uLnTx/>
                <a:uFillTx/>
                <a:latin typeface="Arial" panose="020B0604020202020204" pitchFamily="34" charset="0"/>
                <a:ea typeface="SimSun" pitchFamily="18" charset="0"/>
                <a:cs typeface="+mn-cs"/>
              </a:rPr>
              <a:t> </a:t>
            </a:r>
          </a:p>
          <a:p>
            <a:pPr marL="0" marR="0" lvl="0" indent="-228600" algn="l" defTabSz="914400" rtl="0" eaLnBrk="1" fontAlgn="base" latinLnBrk="0" hangingPunct="1">
              <a:lnSpc>
                <a:spcPct val="125000"/>
              </a:lnSpc>
              <a:spcBef>
                <a:spcPct val="0"/>
              </a:spcBef>
              <a:spcAft>
                <a:spcPts val="600"/>
              </a:spcAft>
              <a:buClrTx/>
              <a:buSzTx/>
              <a:buFont typeface="Arial" panose="020B0604020202020204" pitchFamily="34" charset="0"/>
              <a:buChar char="•"/>
              <a:tabLst/>
              <a:defRPr/>
            </a:pPr>
            <a:r>
              <a:rPr kumimoji="0" lang="en-US" altLang="zh-HK" sz="1800" b="1" i="0" u="none" strike="noStrike" kern="1200" cap="none" spc="0" normalizeH="0" baseline="0" noProof="0" dirty="0">
                <a:ln>
                  <a:noFill/>
                </a:ln>
                <a:solidFill>
                  <a:srgbClr val="8E1501"/>
                </a:solidFill>
                <a:effectLst/>
                <a:uLnTx/>
                <a:uFillTx/>
                <a:latin typeface="Arial" panose="020B0604020202020204" pitchFamily="34" charset="0"/>
                <a:ea typeface="SimSun" pitchFamily="18" charset="0"/>
                <a:cs typeface="+mn-cs"/>
              </a:rPr>
              <a:t>The target will decide what team you will</a:t>
            </a:r>
            <a:r>
              <a:rPr kumimoji="0" lang="zh-HK" altLang="en-US" sz="1800" b="1" i="0" u="none" strike="noStrike" kern="1200" cap="none" spc="0" normalizeH="0" baseline="0" noProof="0" dirty="0">
                <a:ln>
                  <a:noFill/>
                </a:ln>
                <a:solidFill>
                  <a:srgbClr val="8E1501"/>
                </a:solidFill>
                <a:effectLst/>
                <a:uLnTx/>
                <a:uFillTx/>
                <a:latin typeface="Arial" panose="020B0604020202020204" pitchFamily="34" charset="0"/>
                <a:ea typeface="SimSun" pitchFamily="18" charset="0"/>
                <a:cs typeface="+mn-cs"/>
              </a:rPr>
              <a:t> </a:t>
            </a:r>
            <a:r>
              <a:rPr kumimoji="0" lang="en-US" altLang="zh-HK" sz="1800" b="1" i="0" u="none" strike="noStrike" kern="1200" cap="none" spc="0" normalizeH="0" baseline="0" noProof="0" dirty="0">
                <a:ln>
                  <a:noFill/>
                </a:ln>
                <a:solidFill>
                  <a:srgbClr val="8E1501"/>
                </a:solidFill>
                <a:effectLst/>
                <a:uLnTx/>
                <a:uFillTx/>
                <a:latin typeface="Arial" panose="020B0604020202020204" pitchFamily="34" charset="0"/>
                <a:ea typeface="SimSun" pitchFamily="18" charset="0"/>
                <a:cs typeface="+mn-cs"/>
              </a:rPr>
              <a:t>build</a:t>
            </a:r>
            <a:r>
              <a:rPr kumimoji="0" lang="zh" alt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r>
            <a:br>
              <a:rPr kumimoji="0" lang="zh" alt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br>
            <a:r>
              <a:rPr kumimoji="0" lang="zh-HK" altLang="en-US" sz="1800" b="1" i="0" u="none" strike="noStrike" kern="1200" cap="none" spc="0" normalizeH="0" baseline="0" noProof="0" dirty="0">
                <a:ln>
                  <a:noFill/>
                </a:ln>
                <a:solidFill>
                  <a:srgbClr val="8E1501"/>
                </a:solidFill>
                <a:effectLst/>
                <a:uLnTx/>
                <a:uFillTx/>
                <a:latin typeface="Arial" panose="020B0604020202020204" pitchFamily="34" charset="0"/>
                <a:ea typeface="SimSun" pitchFamily="18" charset="0"/>
                <a:cs typeface="+mn-cs"/>
              </a:rPr>
              <a:t> </a:t>
            </a:r>
            <a:r>
              <a:rPr kumimoji="0" lang="zh-TW" altLang="en-US" sz="1800" b="1" i="0" u="none" strike="noStrike" kern="1200" cap="none" spc="0" normalizeH="0" baseline="0" noProof="0" dirty="0">
                <a:ln>
                  <a:noFill/>
                </a:ln>
                <a:solidFill>
                  <a:srgbClr val="8E1501"/>
                </a:solidFill>
                <a:effectLst/>
                <a:uLnTx/>
                <a:uFillTx/>
                <a:latin typeface="Arial" panose="020B0604020202020204" pitchFamily="34" charset="0"/>
                <a:ea typeface="SimSun" pitchFamily="18" charset="0"/>
                <a:cs typeface="+mn-cs"/>
              </a:rPr>
              <a:t>　</a:t>
            </a:r>
            <a:r>
              <a:rPr kumimoji="0" lang="en-US" altLang="zh-HK" sz="1800" b="1" i="0" u="none" strike="noStrike" kern="1200" cap="none" spc="0" normalizeH="0" baseline="0" noProof="0" dirty="0">
                <a:ln>
                  <a:noFill/>
                </a:ln>
                <a:solidFill>
                  <a:srgbClr val="BF8E00"/>
                </a:solidFill>
                <a:effectLst/>
                <a:uLnTx/>
                <a:uFillTx/>
                <a:latin typeface="Arial" panose="020B0604020202020204" pitchFamily="34" charset="0"/>
                <a:ea typeface="SimSun" pitchFamily="18" charset="0"/>
                <a:cs typeface="+mn-cs"/>
              </a:rPr>
              <a:t>Faith, hope and love </a:t>
            </a:r>
            <a:endParaRPr kumimoji="0" lang="zh-HK" altLang="en-US" sz="1800" b="1" i="0" u="none" strike="noStrike" kern="1200" cap="none" spc="0" normalizeH="0" baseline="0" noProof="0" dirty="0">
              <a:ln>
                <a:noFill/>
              </a:ln>
              <a:solidFill>
                <a:srgbClr val="BF8E00"/>
              </a:solidFill>
              <a:effectLst/>
              <a:uLnTx/>
              <a:uFillTx/>
              <a:latin typeface="Arial" panose="020B0604020202020204" pitchFamily="34" charset="0"/>
              <a:ea typeface="SimSun" pitchFamily="18" charset="0"/>
              <a:cs typeface="+mn-cs"/>
            </a:endParaRPr>
          </a:p>
        </p:txBody>
      </p:sp>
    </p:spTree>
    <p:extLst>
      <p:ext uri="{BB962C8B-B14F-4D97-AF65-F5344CB8AC3E}">
        <p14:creationId xmlns:p14="http://schemas.microsoft.com/office/powerpoint/2010/main" val="279647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1_Contents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AEB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2167</Words>
  <Application>Microsoft Office PowerPoint</Application>
  <PresentationFormat>Widescreen</PresentationFormat>
  <Paragraphs>305</Paragraphs>
  <Slides>24</Slides>
  <Notes>12</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24</vt:i4>
      </vt:variant>
    </vt:vector>
  </HeadingPairs>
  <TitlesOfParts>
    <vt:vector size="44" baseType="lpstr">
      <vt:lpstr>Arial Unicode MS</vt:lpstr>
      <vt:lpstr>SimSun</vt:lpstr>
      <vt:lpstr>微軟正黑體</vt:lpstr>
      <vt:lpstr>微軟正黑體</vt:lpstr>
      <vt:lpstr>文鼎粗圓</vt:lpstr>
      <vt:lpstr>PMingLiU</vt:lpstr>
      <vt:lpstr>PMingLiU</vt:lpstr>
      <vt:lpstr>Arial</vt:lpstr>
      <vt:lpstr>Calibri</vt:lpstr>
      <vt:lpstr>Calibri Light</vt:lpstr>
      <vt:lpstr>Century Schoolbook</vt:lpstr>
      <vt:lpstr>Trebuchet MS</vt:lpstr>
      <vt:lpstr>Wingdings</vt:lpstr>
      <vt:lpstr>Wingdings 3</vt:lpstr>
      <vt:lpstr>1_Contents Slide Master</vt:lpstr>
      <vt:lpstr>18_Office Theme</vt:lpstr>
      <vt:lpstr>4_Office Theme</vt:lpstr>
      <vt:lpstr>1_Office 佈景主題</vt:lpstr>
      <vt:lpstr>5_Office Theme</vt:lpstr>
      <vt:lpstr>6_Facet</vt:lpstr>
      <vt:lpstr>PowerPoint Presentation</vt:lpstr>
      <vt:lpstr>No one plans to fail but people can fail to plan!</vt:lpstr>
      <vt:lpstr>PowerPoint Presentation</vt:lpstr>
      <vt:lpstr>Importance of goals setting - interview in university(9)</vt:lpstr>
      <vt:lpstr>Goal setting</vt:lpstr>
      <vt:lpstr>PowerPoint Presentation</vt:lpstr>
      <vt:lpstr>PowerPoint Presentation</vt:lpstr>
      <vt:lpstr>How to set your goals and achieve them?</vt:lpstr>
      <vt:lpstr>Find the core target</vt:lpstr>
      <vt:lpstr>PowerPoint Presentation</vt:lpstr>
      <vt:lpstr>PowerPoint Presentation</vt:lpstr>
      <vt:lpstr>PowerPoint Presentation</vt:lpstr>
      <vt:lpstr>PowerPoint Presentation</vt:lpstr>
      <vt:lpstr>Goal Setting  (Business plan – 5 steps)</vt:lpstr>
      <vt:lpstr>PowerPoint Presentation</vt:lpstr>
      <vt:lpstr>PowerPoint Presentation</vt:lpstr>
      <vt:lpstr>PowerPoint Presentation</vt:lpstr>
      <vt:lpstr> Action Plan       Small goals achieve big dream</vt:lpstr>
      <vt:lpstr>Action plan  Small goals achieve big dream</vt:lpstr>
      <vt:lpstr>Action plan  Small goals achieve big dream</vt:lpstr>
      <vt:lpstr>PowerPoint Presentation</vt:lpstr>
      <vt:lpstr>All entrepreneur who is starting your business:</vt:lpstr>
      <vt:lpstr>Never give up Nick Vujicic</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Echo Chan</dc:creator>
  <cp:lastModifiedBy>Echo Chan</cp:lastModifiedBy>
  <cp:revision>2</cp:revision>
  <dcterms:created xsi:type="dcterms:W3CDTF">2018-10-23T07:01:44Z</dcterms:created>
  <dcterms:modified xsi:type="dcterms:W3CDTF">2018-10-23T07:03:45Z</dcterms:modified>
</cp:coreProperties>
</file>